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76" r:id="rId16"/>
    <p:sldId id="303" r:id="rId17"/>
    <p:sldId id="293" r:id="rId18"/>
    <p:sldId id="277" r:id="rId19"/>
    <p:sldId id="284" r:id="rId20"/>
    <p:sldId id="269" r:id="rId21"/>
    <p:sldId id="304" r:id="rId22"/>
    <p:sldId id="307" r:id="rId23"/>
    <p:sldId id="306"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5174"/>
  </p:normalViewPr>
  <p:slideViewPr>
    <p:cSldViewPr snapToGrid="0" snapToObjects="1">
      <p:cViewPr varScale="1">
        <p:scale>
          <a:sx n="101" d="100"/>
          <a:sy n="101" d="100"/>
        </p:scale>
        <p:origin x="150"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A46361-A48E-44C3-88DD-6ED13F0EF47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42CFA604-212C-4F4E-AF1A-7DA7ACC175EF}">
      <dgm:prSet phldrT="[Text]"/>
      <dgm:spPr/>
      <dgm:t>
        <a:bodyPr/>
        <a:lstStyle/>
        <a:p>
          <a:r>
            <a:rPr lang="en-GB" dirty="0"/>
            <a:t>response=</a:t>
          </a:r>
          <a:r>
            <a:rPr lang="en-GB" dirty="0" err="1"/>
            <a:t>requests.get</a:t>
          </a:r>
          <a:r>
            <a:rPr lang="en-GB" dirty="0"/>
            <a:t>(</a:t>
          </a:r>
          <a:r>
            <a:rPr lang="en-GB" dirty="0" err="1"/>
            <a:t>static_json_url</a:t>
          </a:r>
          <a:r>
            <a:rPr lang="en-GB" dirty="0"/>
            <a:t>)</a:t>
          </a:r>
          <a:endParaRPr lang="en-IN" dirty="0"/>
        </a:p>
      </dgm:t>
    </dgm:pt>
    <dgm:pt modelId="{7B9431C2-D44B-4AD3-BEF2-175F133374AA}" type="parTrans" cxnId="{F2C8FE91-46C9-4817-B6F8-CB18C1A7CCB5}">
      <dgm:prSet/>
      <dgm:spPr/>
      <dgm:t>
        <a:bodyPr/>
        <a:lstStyle/>
        <a:p>
          <a:endParaRPr lang="en-IN"/>
        </a:p>
      </dgm:t>
    </dgm:pt>
    <dgm:pt modelId="{F3E87FFD-AEFE-47AE-B7F5-87E685FE23B9}" type="sibTrans" cxnId="{F2C8FE91-46C9-4817-B6F8-CB18C1A7CCB5}">
      <dgm:prSet/>
      <dgm:spPr/>
      <dgm:t>
        <a:bodyPr/>
        <a:lstStyle/>
        <a:p>
          <a:endParaRPr lang="en-IN"/>
        </a:p>
      </dgm:t>
    </dgm:pt>
    <dgm:pt modelId="{0EDCAE62-4997-4C2D-B892-4D9BCBE0B15F}">
      <dgm:prSet phldrT="[Text]"/>
      <dgm:spPr/>
      <dgm:t>
        <a:bodyPr/>
        <a:lstStyle/>
        <a:p>
          <a:r>
            <a:rPr lang="en-IN" dirty="0"/>
            <a:t>df = </a:t>
          </a:r>
          <a:r>
            <a:rPr lang="en-IN" dirty="0" err="1"/>
            <a:t>response.json</a:t>
          </a:r>
          <a:r>
            <a:rPr lang="en-IN" dirty="0"/>
            <a:t>()</a:t>
          </a:r>
        </a:p>
      </dgm:t>
    </dgm:pt>
    <dgm:pt modelId="{09786FBD-024F-4284-B117-BB5C481FC5EB}" type="parTrans" cxnId="{21862163-70F5-44EF-BCC1-8E4D227BAABF}">
      <dgm:prSet/>
      <dgm:spPr/>
      <dgm:t>
        <a:bodyPr/>
        <a:lstStyle/>
        <a:p>
          <a:endParaRPr lang="en-IN"/>
        </a:p>
      </dgm:t>
    </dgm:pt>
    <dgm:pt modelId="{C2E63E51-6E7F-4C99-AA7F-B350222FB303}" type="sibTrans" cxnId="{21862163-70F5-44EF-BCC1-8E4D227BAABF}">
      <dgm:prSet/>
      <dgm:spPr/>
      <dgm:t>
        <a:bodyPr/>
        <a:lstStyle/>
        <a:p>
          <a:endParaRPr lang="en-IN"/>
        </a:p>
      </dgm:t>
    </dgm:pt>
    <dgm:pt modelId="{9169BB0F-E274-42B2-8771-37EBDB1D3F3D}">
      <dgm:prSet phldrT="[Text]"/>
      <dgm:spPr/>
      <dgm:t>
        <a:bodyPr/>
        <a:lstStyle/>
        <a:p>
          <a:r>
            <a:rPr lang="en-IN" dirty="0"/>
            <a:t>data = </a:t>
          </a:r>
          <a:r>
            <a:rPr lang="en-IN" dirty="0" err="1"/>
            <a:t>pd.json_normalize</a:t>
          </a:r>
          <a:r>
            <a:rPr lang="en-IN" dirty="0"/>
            <a:t>(df)</a:t>
          </a:r>
        </a:p>
      </dgm:t>
    </dgm:pt>
    <dgm:pt modelId="{83E1DD9D-8D31-4A07-8CB7-B6349B35EA0A}" type="parTrans" cxnId="{372A4A87-F81E-4945-8587-8AAAF694294A}">
      <dgm:prSet/>
      <dgm:spPr/>
      <dgm:t>
        <a:bodyPr/>
        <a:lstStyle/>
        <a:p>
          <a:endParaRPr lang="en-IN"/>
        </a:p>
      </dgm:t>
    </dgm:pt>
    <dgm:pt modelId="{25F6A1DF-30A0-4409-ABF1-AAEEC675B76D}" type="sibTrans" cxnId="{372A4A87-F81E-4945-8587-8AAAF694294A}">
      <dgm:prSet/>
      <dgm:spPr/>
      <dgm:t>
        <a:bodyPr/>
        <a:lstStyle/>
        <a:p>
          <a:endParaRPr lang="en-IN"/>
        </a:p>
      </dgm:t>
    </dgm:pt>
    <dgm:pt modelId="{3C82B18F-226A-42EE-9131-A79EC2DC3E21}" type="pres">
      <dgm:prSet presAssocID="{5EA46361-A48E-44C3-88DD-6ED13F0EF479}" presName="outerComposite" presStyleCnt="0">
        <dgm:presLayoutVars>
          <dgm:chMax val="5"/>
          <dgm:dir/>
          <dgm:resizeHandles val="exact"/>
        </dgm:presLayoutVars>
      </dgm:prSet>
      <dgm:spPr/>
    </dgm:pt>
    <dgm:pt modelId="{DD2297F6-0517-4EDA-BA3A-FF21CF21B8A8}" type="pres">
      <dgm:prSet presAssocID="{5EA46361-A48E-44C3-88DD-6ED13F0EF479}" presName="dummyMaxCanvas" presStyleCnt="0">
        <dgm:presLayoutVars/>
      </dgm:prSet>
      <dgm:spPr/>
    </dgm:pt>
    <dgm:pt modelId="{A468BBC4-2675-42DD-8EFE-63137DC94BA4}" type="pres">
      <dgm:prSet presAssocID="{5EA46361-A48E-44C3-88DD-6ED13F0EF479}" presName="ThreeNodes_1" presStyleLbl="node1" presStyleIdx="0" presStyleCnt="3">
        <dgm:presLayoutVars>
          <dgm:bulletEnabled val="1"/>
        </dgm:presLayoutVars>
      </dgm:prSet>
      <dgm:spPr/>
    </dgm:pt>
    <dgm:pt modelId="{BF550D8B-B4BB-4511-ABB7-31EDC240F0F6}" type="pres">
      <dgm:prSet presAssocID="{5EA46361-A48E-44C3-88DD-6ED13F0EF479}" presName="ThreeNodes_2" presStyleLbl="node1" presStyleIdx="1" presStyleCnt="3">
        <dgm:presLayoutVars>
          <dgm:bulletEnabled val="1"/>
        </dgm:presLayoutVars>
      </dgm:prSet>
      <dgm:spPr/>
    </dgm:pt>
    <dgm:pt modelId="{15CCA72E-BC38-4199-A5C0-4FA7DD03980C}" type="pres">
      <dgm:prSet presAssocID="{5EA46361-A48E-44C3-88DD-6ED13F0EF479}" presName="ThreeNodes_3" presStyleLbl="node1" presStyleIdx="2" presStyleCnt="3">
        <dgm:presLayoutVars>
          <dgm:bulletEnabled val="1"/>
        </dgm:presLayoutVars>
      </dgm:prSet>
      <dgm:spPr/>
    </dgm:pt>
    <dgm:pt modelId="{811B1465-363B-4450-9683-E88851744BAF}" type="pres">
      <dgm:prSet presAssocID="{5EA46361-A48E-44C3-88DD-6ED13F0EF479}" presName="ThreeConn_1-2" presStyleLbl="fgAccFollowNode1" presStyleIdx="0" presStyleCnt="2">
        <dgm:presLayoutVars>
          <dgm:bulletEnabled val="1"/>
        </dgm:presLayoutVars>
      </dgm:prSet>
      <dgm:spPr/>
    </dgm:pt>
    <dgm:pt modelId="{6725340C-D286-4C7F-B353-7DFAA4F66EA7}" type="pres">
      <dgm:prSet presAssocID="{5EA46361-A48E-44C3-88DD-6ED13F0EF479}" presName="ThreeConn_2-3" presStyleLbl="fgAccFollowNode1" presStyleIdx="1" presStyleCnt="2">
        <dgm:presLayoutVars>
          <dgm:bulletEnabled val="1"/>
        </dgm:presLayoutVars>
      </dgm:prSet>
      <dgm:spPr/>
    </dgm:pt>
    <dgm:pt modelId="{E9732C00-8A54-46BE-A66A-750A3117D0D7}" type="pres">
      <dgm:prSet presAssocID="{5EA46361-A48E-44C3-88DD-6ED13F0EF479}" presName="ThreeNodes_1_text" presStyleLbl="node1" presStyleIdx="2" presStyleCnt="3">
        <dgm:presLayoutVars>
          <dgm:bulletEnabled val="1"/>
        </dgm:presLayoutVars>
      </dgm:prSet>
      <dgm:spPr/>
    </dgm:pt>
    <dgm:pt modelId="{0057A7A2-BF34-423B-A904-6D68DF2861AA}" type="pres">
      <dgm:prSet presAssocID="{5EA46361-A48E-44C3-88DD-6ED13F0EF479}" presName="ThreeNodes_2_text" presStyleLbl="node1" presStyleIdx="2" presStyleCnt="3">
        <dgm:presLayoutVars>
          <dgm:bulletEnabled val="1"/>
        </dgm:presLayoutVars>
      </dgm:prSet>
      <dgm:spPr/>
    </dgm:pt>
    <dgm:pt modelId="{DA6A69D1-E468-4017-8A42-64BBA0F6FEC2}" type="pres">
      <dgm:prSet presAssocID="{5EA46361-A48E-44C3-88DD-6ED13F0EF479}" presName="ThreeNodes_3_text" presStyleLbl="node1" presStyleIdx="2" presStyleCnt="3">
        <dgm:presLayoutVars>
          <dgm:bulletEnabled val="1"/>
        </dgm:presLayoutVars>
      </dgm:prSet>
      <dgm:spPr/>
    </dgm:pt>
  </dgm:ptLst>
  <dgm:cxnLst>
    <dgm:cxn modelId="{2DCDBB61-09CB-4E6E-B424-F205218FE734}" type="presOf" srcId="{0EDCAE62-4997-4C2D-B892-4D9BCBE0B15F}" destId="{0057A7A2-BF34-423B-A904-6D68DF2861AA}" srcOrd="1" destOrd="0" presId="urn:microsoft.com/office/officeart/2005/8/layout/vProcess5"/>
    <dgm:cxn modelId="{21862163-70F5-44EF-BCC1-8E4D227BAABF}" srcId="{5EA46361-A48E-44C3-88DD-6ED13F0EF479}" destId="{0EDCAE62-4997-4C2D-B892-4D9BCBE0B15F}" srcOrd="1" destOrd="0" parTransId="{09786FBD-024F-4284-B117-BB5C481FC5EB}" sibTransId="{C2E63E51-6E7F-4C99-AA7F-B350222FB303}"/>
    <dgm:cxn modelId="{3EA36068-08F2-4BA9-B61A-B3E3527CFF00}" type="presOf" srcId="{C2E63E51-6E7F-4C99-AA7F-B350222FB303}" destId="{6725340C-D286-4C7F-B353-7DFAA4F66EA7}" srcOrd="0" destOrd="0" presId="urn:microsoft.com/office/officeart/2005/8/layout/vProcess5"/>
    <dgm:cxn modelId="{A31F1979-416B-4DF2-92BA-6E4087F06A14}" type="presOf" srcId="{F3E87FFD-AEFE-47AE-B7F5-87E685FE23B9}" destId="{811B1465-363B-4450-9683-E88851744BAF}" srcOrd="0" destOrd="0" presId="urn:microsoft.com/office/officeart/2005/8/layout/vProcess5"/>
    <dgm:cxn modelId="{372A4A87-F81E-4945-8587-8AAAF694294A}" srcId="{5EA46361-A48E-44C3-88DD-6ED13F0EF479}" destId="{9169BB0F-E274-42B2-8771-37EBDB1D3F3D}" srcOrd="2" destOrd="0" parTransId="{83E1DD9D-8D31-4A07-8CB7-B6349B35EA0A}" sibTransId="{25F6A1DF-30A0-4409-ABF1-AAEEC675B76D}"/>
    <dgm:cxn modelId="{F2C8FE91-46C9-4817-B6F8-CB18C1A7CCB5}" srcId="{5EA46361-A48E-44C3-88DD-6ED13F0EF479}" destId="{42CFA604-212C-4F4E-AF1A-7DA7ACC175EF}" srcOrd="0" destOrd="0" parTransId="{7B9431C2-D44B-4AD3-BEF2-175F133374AA}" sibTransId="{F3E87FFD-AEFE-47AE-B7F5-87E685FE23B9}"/>
    <dgm:cxn modelId="{4EA26495-5531-46F1-BFAC-D4136208D5B5}" type="presOf" srcId="{42CFA604-212C-4F4E-AF1A-7DA7ACC175EF}" destId="{E9732C00-8A54-46BE-A66A-750A3117D0D7}" srcOrd="1" destOrd="0" presId="urn:microsoft.com/office/officeart/2005/8/layout/vProcess5"/>
    <dgm:cxn modelId="{5FC0FCA6-2BE5-4B3A-B89F-FEA11C741D6F}" type="presOf" srcId="{9169BB0F-E274-42B2-8771-37EBDB1D3F3D}" destId="{15CCA72E-BC38-4199-A5C0-4FA7DD03980C}" srcOrd="0" destOrd="0" presId="urn:microsoft.com/office/officeart/2005/8/layout/vProcess5"/>
    <dgm:cxn modelId="{BF43FCAB-3DDB-4C09-B18F-EC9428F28CB7}" type="presOf" srcId="{5EA46361-A48E-44C3-88DD-6ED13F0EF479}" destId="{3C82B18F-226A-42EE-9131-A79EC2DC3E21}" srcOrd="0" destOrd="0" presId="urn:microsoft.com/office/officeart/2005/8/layout/vProcess5"/>
    <dgm:cxn modelId="{690E83DC-03B9-4AA8-BD9C-6A662733ADC0}" type="presOf" srcId="{0EDCAE62-4997-4C2D-B892-4D9BCBE0B15F}" destId="{BF550D8B-B4BB-4511-ABB7-31EDC240F0F6}" srcOrd="0" destOrd="0" presId="urn:microsoft.com/office/officeart/2005/8/layout/vProcess5"/>
    <dgm:cxn modelId="{FCD305E7-8BB5-4633-8A8C-94A039E1FBA8}" type="presOf" srcId="{42CFA604-212C-4F4E-AF1A-7DA7ACC175EF}" destId="{A468BBC4-2675-42DD-8EFE-63137DC94BA4}" srcOrd="0" destOrd="0" presId="urn:microsoft.com/office/officeart/2005/8/layout/vProcess5"/>
    <dgm:cxn modelId="{A33177FF-64D8-419E-A488-2F4FFA158F23}" type="presOf" srcId="{9169BB0F-E274-42B2-8771-37EBDB1D3F3D}" destId="{DA6A69D1-E468-4017-8A42-64BBA0F6FEC2}" srcOrd="1" destOrd="0" presId="urn:microsoft.com/office/officeart/2005/8/layout/vProcess5"/>
    <dgm:cxn modelId="{52119DA7-2B10-4FDE-BBED-DCD317407A49}" type="presParOf" srcId="{3C82B18F-226A-42EE-9131-A79EC2DC3E21}" destId="{DD2297F6-0517-4EDA-BA3A-FF21CF21B8A8}" srcOrd="0" destOrd="0" presId="urn:microsoft.com/office/officeart/2005/8/layout/vProcess5"/>
    <dgm:cxn modelId="{329AA5BA-A90D-400D-8FCD-3EDDE6E425D8}" type="presParOf" srcId="{3C82B18F-226A-42EE-9131-A79EC2DC3E21}" destId="{A468BBC4-2675-42DD-8EFE-63137DC94BA4}" srcOrd="1" destOrd="0" presId="urn:microsoft.com/office/officeart/2005/8/layout/vProcess5"/>
    <dgm:cxn modelId="{C616B64D-C33C-4535-BDA5-688834467BF1}" type="presParOf" srcId="{3C82B18F-226A-42EE-9131-A79EC2DC3E21}" destId="{BF550D8B-B4BB-4511-ABB7-31EDC240F0F6}" srcOrd="2" destOrd="0" presId="urn:microsoft.com/office/officeart/2005/8/layout/vProcess5"/>
    <dgm:cxn modelId="{CE4BD69F-2EA8-4DDA-86C6-C1D2CCE9CED0}" type="presParOf" srcId="{3C82B18F-226A-42EE-9131-A79EC2DC3E21}" destId="{15CCA72E-BC38-4199-A5C0-4FA7DD03980C}" srcOrd="3" destOrd="0" presId="urn:microsoft.com/office/officeart/2005/8/layout/vProcess5"/>
    <dgm:cxn modelId="{957D017C-A808-4C7D-AF12-3821AB5E0D1C}" type="presParOf" srcId="{3C82B18F-226A-42EE-9131-A79EC2DC3E21}" destId="{811B1465-363B-4450-9683-E88851744BAF}" srcOrd="4" destOrd="0" presId="urn:microsoft.com/office/officeart/2005/8/layout/vProcess5"/>
    <dgm:cxn modelId="{2C9309FD-3894-4EEB-8542-E9E415DDB90C}" type="presParOf" srcId="{3C82B18F-226A-42EE-9131-A79EC2DC3E21}" destId="{6725340C-D286-4C7F-B353-7DFAA4F66EA7}" srcOrd="5" destOrd="0" presId="urn:microsoft.com/office/officeart/2005/8/layout/vProcess5"/>
    <dgm:cxn modelId="{D1324EA8-CF5C-482B-9971-F74D078415C3}" type="presParOf" srcId="{3C82B18F-226A-42EE-9131-A79EC2DC3E21}" destId="{E9732C00-8A54-46BE-A66A-750A3117D0D7}" srcOrd="6" destOrd="0" presId="urn:microsoft.com/office/officeart/2005/8/layout/vProcess5"/>
    <dgm:cxn modelId="{C9D1E7B2-3DFB-47E5-B630-F31CF09AB984}" type="presParOf" srcId="{3C82B18F-226A-42EE-9131-A79EC2DC3E21}" destId="{0057A7A2-BF34-423B-A904-6D68DF2861AA}" srcOrd="7" destOrd="0" presId="urn:microsoft.com/office/officeart/2005/8/layout/vProcess5"/>
    <dgm:cxn modelId="{159AF114-81A0-4D47-88BD-C3E62D1B665A}" type="presParOf" srcId="{3C82B18F-226A-42EE-9131-A79EC2DC3E21}" destId="{DA6A69D1-E468-4017-8A42-64BBA0F6FEC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0E12FF-B174-46B7-AD8B-63AF878A815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C345D059-A722-4DB0-B113-BAFFA5AA2EEC}">
      <dgm:prSet phldrT="[Text]" custT="1"/>
      <dgm:spPr/>
      <dgm:t>
        <a:bodyPr/>
        <a:lstStyle/>
        <a:p>
          <a:r>
            <a:rPr lang="en-GB" sz="2000" dirty="0"/>
            <a:t>response=</a:t>
          </a:r>
          <a:r>
            <a:rPr lang="en-GB" sz="2000" dirty="0" err="1"/>
            <a:t>requests.get</a:t>
          </a:r>
          <a:r>
            <a:rPr lang="en-GB" sz="2000" dirty="0"/>
            <a:t>(</a:t>
          </a:r>
          <a:r>
            <a:rPr lang="en-GB" sz="2000" dirty="0" err="1"/>
            <a:t>static_json_url</a:t>
          </a:r>
          <a:r>
            <a:rPr lang="en-GB" sz="1500" dirty="0"/>
            <a:t>)</a:t>
          </a:r>
          <a:endParaRPr lang="en-IN" sz="1500" dirty="0"/>
        </a:p>
      </dgm:t>
    </dgm:pt>
    <dgm:pt modelId="{53CDE185-BC2D-4068-866C-1B44D6C08F33}" type="parTrans" cxnId="{B4F1DA0F-AB18-42BE-A293-069454AE0027}">
      <dgm:prSet/>
      <dgm:spPr/>
      <dgm:t>
        <a:bodyPr/>
        <a:lstStyle/>
        <a:p>
          <a:endParaRPr lang="en-IN"/>
        </a:p>
      </dgm:t>
    </dgm:pt>
    <dgm:pt modelId="{B0499939-8F00-461B-8704-47DBEBCDB85A}" type="sibTrans" cxnId="{B4F1DA0F-AB18-42BE-A293-069454AE0027}">
      <dgm:prSet/>
      <dgm:spPr/>
      <dgm:t>
        <a:bodyPr/>
        <a:lstStyle/>
        <a:p>
          <a:endParaRPr lang="en-IN"/>
        </a:p>
      </dgm:t>
    </dgm:pt>
    <dgm:pt modelId="{55A65E0B-C7BC-44E7-A3F2-958DB7514E38}">
      <dgm:prSet phldrT="[Text]"/>
      <dgm:spPr/>
      <dgm:t>
        <a:bodyPr/>
        <a:lstStyle/>
        <a:p>
          <a:r>
            <a:rPr lang="en-IN" dirty="0"/>
            <a:t>df = </a:t>
          </a:r>
          <a:r>
            <a:rPr lang="en-IN" dirty="0" err="1"/>
            <a:t>response.json</a:t>
          </a:r>
          <a:r>
            <a:rPr lang="en-IN" dirty="0"/>
            <a:t>()</a:t>
          </a:r>
        </a:p>
      </dgm:t>
    </dgm:pt>
    <dgm:pt modelId="{CEA484C4-B282-4C29-B4D3-7A89E33C36E7}" type="parTrans" cxnId="{2599F251-7D5C-4A17-BA00-A1B3F3942525}">
      <dgm:prSet/>
      <dgm:spPr/>
      <dgm:t>
        <a:bodyPr/>
        <a:lstStyle/>
        <a:p>
          <a:endParaRPr lang="en-IN"/>
        </a:p>
      </dgm:t>
    </dgm:pt>
    <dgm:pt modelId="{C5770BF0-6367-4A8B-88DB-65B6E6DDB489}" type="sibTrans" cxnId="{2599F251-7D5C-4A17-BA00-A1B3F3942525}">
      <dgm:prSet/>
      <dgm:spPr/>
      <dgm:t>
        <a:bodyPr/>
        <a:lstStyle/>
        <a:p>
          <a:endParaRPr lang="en-IN"/>
        </a:p>
      </dgm:t>
    </dgm:pt>
    <dgm:pt modelId="{1F9E4C76-C044-4285-8FB8-7D864404DD2A}">
      <dgm:prSet phldrT="[Text]"/>
      <dgm:spPr/>
      <dgm:t>
        <a:bodyPr/>
        <a:lstStyle/>
        <a:p>
          <a:r>
            <a:rPr lang="en-IN" dirty="0"/>
            <a:t>data = </a:t>
          </a:r>
          <a:r>
            <a:rPr lang="en-IN" dirty="0" err="1"/>
            <a:t>pd.json_normalize</a:t>
          </a:r>
          <a:r>
            <a:rPr lang="en-IN" dirty="0"/>
            <a:t>(df)</a:t>
          </a:r>
        </a:p>
      </dgm:t>
    </dgm:pt>
    <dgm:pt modelId="{8F648752-3297-405C-8D88-A3CE3FE45D94}" type="parTrans" cxnId="{1C9287E4-36A7-4EF4-806C-25E41E6BB7A0}">
      <dgm:prSet/>
      <dgm:spPr/>
      <dgm:t>
        <a:bodyPr/>
        <a:lstStyle/>
        <a:p>
          <a:endParaRPr lang="en-IN"/>
        </a:p>
      </dgm:t>
    </dgm:pt>
    <dgm:pt modelId="{A1CEAD25-9476-4899-B93E-299B8C5285AD}" type="sibTrans" cxnId="{1C9287E4-36A7-4EF4-806C-25E41E6BB7A0}">
      <dgm:prSet/>
      <dgm:spPr/>
      <dgm:t>
        <a:bodyPr/>
        <a:lstStyle/>
        <a:p>
          <a:endParaRPr lang="en-IN"/>
        </a:p>
      </dgm:t>
    </dgm:pt>
    <dgm:pt modelId="{356335FD-C2BA-4113-9ACC-4A9EBE51F52A}" type="pres">
      <dgm:prSet presAssocID="{240E12FF-B174-46B7-AD8B-63AF878A8159}" presName="outerComposite" presStyleCnt="0">
        <dgm:presLayoutVars>
          <dgm:chMax val="5"/>
          <dgm:dir/>
          <dgm:resizeHandles val="exact"/>
        </dgm:presLayoutVars>
      </dgm:prSet>
      <dgm:spPr/>
    </dgm:pt>
    <dgm:pt modelId="{A0A8A58B-3D79-46B7-9F73-7BF8B49F7005}" type="pres">
      <dgm:prSet presAssocID="{240E12FF-B174-46B7-AD8B-63AF878A8159}" presName="dummyMaxCanvas" presStyleCnt="0">
        <dgm:presLayoutVars/>
      </dgm:prSet>
      <dgm:spPr/>
    </dgm:pt>
    <dgm:pt modelId="{382BF188-34F6-48A6-A396-47B64BED2631}" type="pres">
      <dgm:prSet presAssocID="{240E12FF-B174-46B7-AD8B-63AF878A8159}" presName="ThreeNodes_1" presStyleLbl="node1" presStyleIdx="0" presStyleCnt="3">
        <dgm:presLayoutVars>
          <dgm:bulletEnabled val="1"/>
        </dgm:presLayoutVars>
      </dgm:prSet>
      <dgm:spPr/>
    </dgm:pt>
    <dgm:pt modelId="{83D15895-7002-49C3-B713-4DE890D6DB02}" type="pres">
      <dgm:prSet presAssocID="{240E12FF-B174-46B7-AD8B-63AF878A8159}" presName="ThreeNodes_2" presStyleLbl="node1" presStyleIdx="1" presStyleCnt="3">
        <dgm:presLayoutVars>
          <dgm:bulletEnabled val="1"/>
        </dgm:presLayoutVars>
      </dgm:prSet>
      <dgm:spPr/>
    </dgm:pt>
    <dgm:pt modelId="{1F95C650-27B4-4D18-B144-760CCC221DFF}" type="pres">
      <dgm:prSet presAssocID="{240E12FF-B174-46B7-AD8B-63AF878A8159}" presName="ThreeNodes_3" presStyleLbl="node1" presStyleIdx="2" presStyleCnt="3">
        <dgm:presLayoutVars>
          <dgm:bulletEnabled val="1"/>
        </dgm:presLayoutVars>
      </dgm:prSet>
      <dgm:spPr/>
    </dgm:pt>
    <dgm:pt modelId="{7AB87037-7DB9-4B20-A39F-E183F11A634B}" type="pres">
      <dgm:prSet presAssocID="{240E12FF-B174-46B7-AD8B-63AF878A8159}" presName="ThreeConn_1-2" presStyleLbl="fgAccFollowNode1" presStyleIdx="0" presStyleCnt="2">
        <dgm:presLayoutVars>
          <dgm:bulletEnabled val="1"/>
        </dgm:presLayoutVars>
      </dgm:prSet>
      <dgm:spPr/>
    </dgm:pt>
    <dgm:pt modelId="{2A79EED5-F7D1-4C86-AC87-49C5AD29BF95}" type="pres">
      <dgm:prSet presAssocID="{240E12FF-B174-46B7-AD8B-63AF878A8159}" presName="ThreeConn_2-3" presStyleLbl="fgAccFollowNode1" presStyleIdx="1" presStyleCnt="2">
        <dgm:presLayoutVars>
          <dgm:bulletEnabled val="1"/>
        </dgm:presLayoutVars>
      </dgm:prSet>
      <dgm:spPr/>
    </dgm:pt>
    <dgm:pt modelId="{8C3CB0A3-6EE1-4056-A6E3-74F7595DEF4D}" type="pres">
      <dgm:prSet presAssocID="{240E12FF-B174-46B7-AD8B-63AF878A8159}" presName="ThreeNodes_1_text" presStyleLbl="node1" presStyleIdx="2" presStyleCnt="3">
        <dgm:presLayoutVars>
          <dgm:bulletEnabled val="1"/>
        </dgm:presLayoutVars>
      </dgm:prSet>
      <dgm:spPr/>
    </dgm:pt>
    <dgm:pt modelId="{F6ED13A4-F1E3-4674-BC75-5015201786B8}" type="pres">
      <dgm:prSet presAssocID="{240E12FF-B174-46B7-AD8B-63AF878A8159}" presName="ThreeNodes_2_text" presStyleLbl="node1" presStyleIdx="2" presStyleCnt="3">
        <dgm:presLayoutVars>
          <dgm:bulletEnabled val="1"/>
        </dgm:presLayoutVars>
      </dgm:prSet>
      <dgm:spPr/>
    </dgm:pt>
    <dgm:pt modelId="{3ECF71B9-E944-47A1-B694-82DD67923A96}" type="pres">
      <dgm:prSet presAssocID="{240E12FF-B174-46B7-AD8B-63AF878A8159}" presName="ThreeNodes_3_text" presStyleLbl="node1" presStyleIdx="2" presStyleCnt="3">
        <dgm:presLayoutVars>
          <dgm:bulletEnabled val="1"/>
        </dgm:presLayoutVars>
      </dgm:prSet>
      <dgm:spPr/>
    </dgm:pt>
  </dgm:ptLst>
  <dgm:cxnLst>
    <dgm:cxn modelId="{B4F1DA0F-AB18-42BE-A293-069454AE0027}" srcId="{240E12FF-B174-46B7-AD8B-63AF878A8159}" destId="{C345D059-A722-4DB0-B113-BAFFA5AA2EEC}" srcOrd="0" destOrd="0" parTransId="{53CDE185-BC2D-4068-866C-1B44D6C08F33}" sibTransId="{B0499939-8F00-461B-8704-47DBEBCDB85A}"/>
    <dgm:cxn modelId="{63193312-9828-4BEE-8EB6-C8D4FB506FAF}" type="presOf" srcId="{1F9E4C76-C044-4285-8FB8-7D864404DD2A}" destId="{1F95C650-27B4-4D18-B144-760CCC221DFF}" srcOrd="0" destOrd="0" presId="urn:microsoft.com/office/officeart/2005/8/layout/vProcess5"/>
    <dgm:cxn modelId="{01E3704F-4E3B-4C6C-AB62-7A7C089514FD}" type="presOf" srcId="{240E12FF-B174-46B7-AD8B-63AF878A8159}" destId="{356335FD-C2BA-4113-9ACC-4A9EBE51F52A}" srcOrd="0" destOrd="0" presId="urn:microsoft.com/office/officeart/2005/8/layout/vProcess5"/>
    <dgm:cxn modelId="{2599F251-7D5C-4A17-BA00-A1B3F3942525}" srcId="{240E12FF-B174-46B7-AD8B-63AF878A8159}" destId="{55A65E0B-C7BC-44E7-A3F2-958DB7514E38}" srcOrd="1" destOrd="0" parTransId="{CEA484C4-B282-4C29-B4D3-7A89E33C36E7}" sibTransId="{C5770BF0-6367-4A8B-88DB-65B6E6DDB489}"/>
    <dgm:cxn modelId="{A68BC079-A017-440D-8690-DD7883530D60}" type="presOf" srcId="{1F9E4C76-C044-4285-8FB8-7D864404DD2A}" destId="{3ECF71B9-E944-47A1-B694-82DD67923A96}" srcOrd="1" destOrd="0" presId="urn:microsoft.com/office/officeart/2005/8/layout/vProcess5"/>
    <dgm:cxn modelId="{E5799098-8579-4C9E-95B2-79950963E23C}" type="presOf" srcId="{B0499939-8F00-461B-8704-47DBEBCDB85A}" destId="{7AB87037-7DB9-4B20-A39F-E183F11A634B}" srcOrd="0" destOrd="0" presId="urn:microsoft.com/office/officeart/2005/8/layout/vProcess5"/>
    <dgm:cxn modelId="{12A84AA0-22DF-41E7-806E-5447743899FD}" type="presOf" srcId="{55A65E0B-C7BC-44E7-A3F2-958DB7514E38}" destId="{83D15895-7002-49C3-B713-4DE890D6DB02}" srcOrd="0" destOrd="0" presId="urn:microsoft.com/office/officeart/2005/8/layout/vProcess5"/>
    <dgm:cxn modelId="{A8C89EAB-361E-4F01-837E-9D76E3FA9802}" type="presOf" srcId="{C5770BF0-6367-4A8B-88DB-65B6E6DDB489}" destId="{2A79EED5-F7D1-4C86-AC87-49C5AD29BF95}" srcOrd="0" destOrd="0" presId="urn:microsoft.com/office/officeart/2005/8/layout/vProcess5"/>
    <dgm:cxn modelId="{28281CC8-CB58-4A30-84A7-41E9EFC8A681}" type="presOf" srcId="{C345D059-A722-4DB0-B113-BAFFA5AA2EEC}" destId="{382BF188-34F6-48A6-A396-47B64BED2631}" srcOrd="0" destOrd="0" presId="urn:microsoft.com/office/officeart/2005/8/layout/vProcess5"/>
    <dgm:cxn modelId="{CB5335DB-CBDF-44C9-AD17-F421F8433F23}" type="presOf" srcId="{C345D059-A722-4DB0-B113-BAFFA5AA2EEC}" destId="{8C3CB0A3-6EE1-4056-A6E3-74F7595DEF4D}" srcOrd="1" destOrd="0" presId="urn:microsoft.com/office/officeart/2005/8/layout/vProcess5"/>
    <dgm:cxn modelId="{1C9287E4-36A7-4EF4-806C-25E41E6BB7A0}" srcId="{240E12FF-B174-46B7-AD8B-63AF878A8159}" destId="{1F9E4C76-C044-4285-8FB8-7D864404DD2A}" srcOrd="2" destOrd="0" parTransId="{8F648752-3297-405C-8D88-A3CE3FE45D94}" sibTransId="{A1CEAD25-9476-4899-B93E-299B8C5285AD}"/>
    <dgm:cxn modelId="{9BEF1AF0-0AE2-4004-B26B-981FE223BAC4}" type="presOf" srcId="{55A65E0B-C7BC-44E7-A3F2-958DB7514E38}" destId="{F6ED13A4-F1E3-4674-BC75-5015201786B8}" srcOrd="1" destOrd="0" presId="urn:microsoft.com/office/officeart/2005/8/layout/vProcess5"/>
    <dgm:cxn modelId="{DE96D44B-B34C-41CE-9FF6-9AC48D0ECB7C}" type="presParOf" srcId="{356335FD-C2BA-4113-9ACC-4A9EBE51F52A}" destId="{A0A8A58B-3D79-46B7-9F73-7BF8B49F7005}" srcOrd="0" destOrd="0" presId="urn:microsoft.com/office/officeart/2005/8/layout/vProcess5"/>
    <dgm:cxn modelId="{EC2C3968-6565-4F96-8570-EA7BDE7F6471}" type="presParOf" srcId="{356335FD-C2BA-4113-9ACC-4A9EBE51F52A}" destId="{382BF188-34F6-48A6-A396-47B64BED2631}" srcOrd="1" destOrd="0" presId="urn:microsoft.com/office/officeart/2005/8/layout/vProcess5"/>
    <dgm:cxn modelId="{94B0E1E4-C691-40ED-8E8C-D69BF16C59B0}" type="presParOf" srcId="{356335FD-C2BA-4113-9ACC-4A9EBE51F52A}" destId="{83D15895-7002-49C3-B713-4DE890D6DB02}" srcOrd="2" destOrd="0" presId="urn:microsoft.com/office/officeart/2005/8/layout/vProcess5"/>
    <dgm:cxn modelId="{1257A356-6D90-4C68-A3BF-DAB02DD85B08}" type="presParOf" srcId="{356335FD-C2BA-4113-9ACC-4A9EBE51F52A}" destId="{1F95C650-27B4-4D18-B144-760CCC221DFF}" srcOrd="3" destOrd="0" presId="urn:microsoft.com/office/officeart/2005/8/layout/vProcess5"/>
    <dgm:cxn modelId="{3754E48F-F099-42EA-BB91-11ECD8586501}" type="presParOf" srcId="{356335FD-C2BA-4113-9ACC-4A9EBE51F52A}" destId="{7AB87037-7DB9-4B20-A39F-E183F11A634B}" srcOrd="4" destOrd="0" presId="urn:microsoft.com/office/officeart/2005/8/layout/vProcess5"/>
    <dgm:cxn modelId="{3EB2412E-5942-42FF-AB84-398056A19B38}" type="presParOf" srcId="{356335FD-C2BA-4113-9ACC-4A9EBE51F52A}" destId="{2A79EED5-F7D1-4C86-AC87-49C5AD29BF95}" srcOrd="5" destOrd="0" presId="urn:microsoft.com/office/officeart/2005/8/layout/vProcess5"/>
    <dgm:cxn modelId="{2FA98745-EBA0-4664-89D3-0D7ACF309112}" type="presParOf" srcId="{356335FD-C2BA-4113-9ACC-4A9EBE51F52A}" destId="{8C3CB0A3-6EE1-4056-A6E3-74F7595DEF4D}" srcOrd="6" destOrd="0" presId="urn:microsoft.com/office/officeart/2005/8/layout/vProcess5"/>
    <dgm:cxn modelId="{C993AA1B-FF68-4912-82C9-2DFD5CEAF540}" type="presParOf" srcId="{356335FD-C2BA-4113-9ACC-4A9EBE51F52A}" destId="{F6ED13A4-F1E3-4674-BC75-5015201786B8}" srcOrd="7" destOrd="0" presId="urn:microsoft.com/office/officeart/2005/8/layout/vProcess5"/>
    <dgm:cxn modelId="{78F0B6EA-9CB7-456F-A638-512DE10B660A}" type="presParOf" srcId="{356335FD-C2BA-4113-9ACC-4A9EBE51F52A}" destId="{3ECF71B9-E944-47A1-B694-82DD67923A9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91D87C-2209-4EAD-81C0-A064BFA8037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A39951E5-902A-4A63-92CF-355909648AF7}">
      <dgm:prSet phldrT="[Text]"/>
      <dgm:spPr/>
      <dgm:t>
        <a:bodyPr/>
        <a:lstStyle/>
        <a:p>
          <a:r>
            <a:rPr lang="en-IN" dirty="0"/>
            <a:t>response = </a:t>
          </a:r>
          <a:r>
            <a:rPr lang="en-IN" dirty="0" err="1"/>
            <a:t>requests.get</a:t>
          </a:r>
          <a:r>
            <a:rPr lang="en-IN" dirty="0"/>
            <a:t>(</a:t>
          </a:r>
          <a:r>
            <a:rPr lang="en-IN" dirty="0" err="1"/>
            <a:t>static_url</a:t>
          </a:r>
          <a:r>
            <a:rPr lang="en-IN" dirty="0"/>
            <a:t>)</a:t>
          </a:r>
        </a:p>
      </dgm:t>
    </dgm:pt>
    <dgm:pt modelId="{CED73EF7-3A45-4784-94A1-071B595245EE}" type="parTrans" cxnId="{C670C82A-CCAA-43C4-B421-7C7F06A955D1}">
      <dgm:prSet/>
      <dgm:spPr/>
      <dgm:t>
        <a:bodyPr/>
        <a:lstStyle/>
        <a:p>
          <a:endParaRPr lang="en-IN"/>
        </a:p>
      </dgm:t>
    </dgm:pt>
    <dgm:pt modelId="{74207EB6-0631-4D0E-B40D-4B364B2D78BF}" type="sibTrans" cxnId="{C670C82A-CCAA-43C4-B421-7C7F06A955D1}">
      <dgm:prSet/>
      <dgm:spPr/>
      <dgm:t>
        <a:bodyPr/>
        <a:lstStyle/>
        <a:p>
          <a:endParaRPr lang="en-IN"/>
        </a:p>
      </dgm:t>
    </dgm:pt>
    <dgm:pt modelId="{8ABC873E-937A-4724-BF50-8A71A08CDBE3}">
      <dgm:prSet phldrT="[Text]"/>
      <dgm:spPr/>
      <dgm:t>
        <a:bodyPr/>
        <a:lstStyle/>
        <a:p>
          <a:r>
            <a:rPr lang="en-IN" dirty="0"/>
            <a:t>soup = </a:t>
          </a:r>
          <a:r>
            <a:rPr lang="en-IN" dirty="0" err="1"/>
            <a:t>BeautifulSoup</a:t>
          </a:r>
          <a:r>
            <a:rPr lang="en-IN" dirty="0"/>
            <a:t>(</a:t>
          </a:r>
          <a:r>
            <a:rPr lang="en-IN" dirty="0" err="1"/>
            <a:t>response.text</a:t>
          </a:r>
          <a:r>
            <a:rPr lang="en-IN" dirty="0"/>
            <a:t>, "</a:t>
          </a:r>
          <a:r>
            <a:rPr lang="en-IN" dirty="0" err="1"/>
            <a:t>html.parser</a:t>
          </a:r>
          <a:r>
            <a:rPr lang="en-IN" dirty="0"/>
            <a:t>")</a:t>
          </a:r>
        </a:p>
      </dgm:t>
    </dgm:pt>
    <dgm:pt modelId="{3C6F1142-19F4-46BA-A071-24EBDD2B5439}" type="parTrans" cxnId="{B8E70191-1B2F-4203-AD32-9A2BA3EFB442}">
      <dgm:prSet/>
      <dgm:spPr/>
      <dgm:t>
        <a:bodyPr/>
        <a:lstStyle/>
        <a:p>
          <a:endParaRPr lang="en-IN"/>
        </a:p>
      </dgm:t>
    </dgm:pt>
    <dgm:pt modelId="{22E5E523-2B13-476E-A7A2-F6ACA94F3D0F}" type="sibTrans" cxnId="{B8E70191-1B2F-4203-AD32-9A2BA3EFB442}">
      <dgm:prSet/>
      <dgm:spPr/>
      <dgm:t>
        <a:bodyPr/>
        <a:lstStyle/>
        <a:p>
          <a:endParaRPr lang="en-IN"/>
        </a:p>
      </dgm:t>
    </dgm:pt>
    <dgm:pt modelId="{621199B8-1901-4E9C-AC49-25A24B2F711B}">
      <dgm:prSet phldrT="[Text]"/>
      <dgm:spPr/>
      <dgm:t>
        <a:bodyPr/>
        <a:lstStyle/>
        <a:p>
          <a:r>
            <a:rPr lang="en-GB" dirty="0"/>
            <a:t>tables = </a:t>
          </a:r>
          <a:r>
            <a:rPr lang="en-GB" dirty="0" err="1"/>
            <a:t>soup.find_all</a:t>
          </a:r>
          <a:r>
            <a:rPr lang="en-GB" dirty="0"/>
            <a:t>("table", {"class": "</a:t>
          </a:r>
          <a:r>
            <a:rPr lang="en-GB" dirty="0" err="1"/>
            <a:t>wikitable</a:t>
          </a:r>
          <a:r>
            <a:rPr lang="en-GB" dirty="0"/>
            <a:t>"})</a:t>
          </a:r>
          <a:endParaRPr lang="en-IN" dirty="0"/>
        </a:p>
      </dgm:t>
    </dgm:pt>
    <dgm:pt modelId="{2B3D5026-1F1B-4323-8D83-06307E78AF1D}" type="parTrans" cxnId="{C53513ED-9BB8-4EC8-AA14-545879DF9C0F}">
      <dgm:prSet/>
      <dgm:spPr/>
      <dgm:t>
        <a:bodyPr/>
        <a:lstStyle/>
        <a:p>
          <a:endParaRPr lang="en-IN"/>
        </a:p>
      </dgm:t>
    </dgm:pt>
    <dgm:pt modelId="{EC8B4D69-EB7E-428F-A7E5-1ECBFA6331AB}" type="sibTrans" cxnId="{C53513ED-9BB8-4EC8-AA14-545879DF9C0F}">
      <dgm:prSet/>
      <dgm:spPr/>
      <dgm:t>
        <a:bodyPr/>
        <a:lstStyle/>
        <a:p>
          <a:endParaRPr lang="en-IN"/>
        </a:p>
      </dgm:t>
    </dgm:pt>
    <dgm:pt modelId="{28D4E2E9-F4BD-449E-BFB2-685A08FC8094}" type="pres">
      <dgm:prSet presAssocID="{6291D87C-2209-4EAD-81C0-A064BFA80379}" presName="outerComposite" presStyleCnt="0">
        <dgm:presLayoutVars>
          <dgm:chMax val="5"/>
          <dgm:dir/>
          <dgm:resizeHandles val="exact"/>
        </dgm:presLayoutVars>
      </dgm:prSet>
      <dgm:spPr/>
    </dgm:pt>
    <dgm:pt modelId="{426448D4-3EE9-41F3-89AA-421CCFCB6557}" type="pres">
      <dgm:prSet presAssocID="{6291D87C-2209-4EAD-81C0-A064BFA80379}" presName="dummyMaxCanvas" presStyleCnt="0">
        <dgm:presLayoutVars/>
      </dgm:prSet>
      <dgm:spPr/>
    </dgm:pt>
    <dgm:pt modelId="{31354BB2-9BF1-4957-86C8-7048BA849689}" type="pres">
      <dgm:prSet presAssocID="{6291D87C-2209-4EAD-81C0-A064BFA80379}" presName="ThreeNodes_1" presStyleLbl="node1" presStyleIdx="0" presStyleCnt="3">
        <dgm:presLayoutVars>
          <dgm:bulletEnabled val="1"/>
        </dgm:presLayoutVars>
      </dgm:prSet>
      <dgm:spPr/>
    </dgm:pt>
    <dgm:pt modelId="{CB6E4008-5B35-43FF-ADD3-790B39A415E1}" type="pres">
      <dgm:prSet presAssocID="{6291D87C-2209-4EAD-81C0-A064BFA80379}" presName="ThreeNodes_2" presStyleLbl="node1" presStyleIdx="1" presStyleCnt="3">
        <dgm:presLayoutVars>
          <dgm:bulletEnabled val="1"/>
        </dgm:presLayoutVars>
      </dgm:prSet>
      <dgm:spPr/>
    </dgm:pt>
    <dgm:pt modelId="{DA597ADD-57A6-4388-A983-063F0C6813A3}" type="pres">
      <dgm:prSet presAssocID="{6291D87C-2209-4EAD-81C0-A064BFA80379}" presName="ThreeNodes_3" presStyleLbl="node1" presStyleIdx="2" presStyleCnt="3">
        <dgm:presLayoutVars>
          <dgm:bulletEnabled val="1"/>
        </dgm:presLayoutVars>
      </dgm:prSet>
      <dgm:spPr/>
    </dgm:pt>
    <dgm:pt modelId="{74B953DD-CC3B-4FC4-9B8C-5D976C709E7E}" type="pres">
      <dgm:prSet presAssocID="{6291D87C-2209-4EAD-81C0-A064BFA80379}" presName="ThreeConn_1-2" presStyleLbl="fgAccFollowNode1" presStyleIdx="0" presStyleCnt="2">
        <dgm:presLayoutVars>
          <dgm:bulletEnabled val="1"/>
        </dgm:presLayoutVars>
      </dgm:prSet>
      <dgm:spPr/>
    </dgm:pt>
    <dgm:pt modelId="{38D25EE4-1149-4710-933F-C454459533F2}" type="pres">
      <dgm:prSet presAssocID="{6291D87C-2209-4EAD-81C0-A064BFA80379}" presName="ThreeConn_2-3" presStyleLbl="fgAccFollowNode1" presStyleIdx="1" presStyleCnt="2">
        <dgm:presLayoutVars>
          <dgm:bulletEnabled val="1"/>
        </dgm:presLayoutVars>
      </dgm:prSet>
      <dgm:spPr/>
    </dgm:pt>
    <dgm:pt modelId="{683C9A72-A6E6-4D9F-9D3E-C05A341FB812}" type="pres">
      <dgm:prSet presAssocID="{6291D87C-2209-4EAD-81C0-A064BFA80379}" presName="ThreeNodes_1_text" presStyleLbl="node1" presStyleIdx="2" presStyleCnt="3">
        <dgm:presLayoutVars>
          <dgm:bulletEnabled val="1"/>
        </dgm:presLayoutVars>
      </dgm:prSet>
      <dgm:spPr/>
    </dgm:pt>
    <dgm:pt modelId="{38DFB38B-F7B6-4996-8EEA-6E8F20858D3D}" type="pres">
      <dgm:prSet presAssocID="{6291D87C-2209-4EAD-81C0-A064BFA80379}" presName="ThreeNodes_2_text" presStyleLbl="node1" presStyleIdx="2" presStyleCnt="3">
        <dgm:presLayoutVars>
          <dgm:bulletEnabled val="1"/>
        </dgm:presLayoutVars>
      </dgm:prSet>
      <dgm:spPr/>
    </dgm:pt>
    <dgm:pt modelId="{F637AC81-2114-47C2-B923-23B608179333}" type="pres">
      <dgm:prSet presAssocID="{6291D87C-2209-4EAD-81C0-A064BFA80379}" presName="ThreeNodes_3_text" presStyleLbl="node1" presStyleIdx="2" presStyleCnt="3">
        <dgm:presLayoutVars>
          <dgm:bulletEnabled val="1"/>
        </dgm:presLayoutVars>
      </dgm:prSet>
      <dgm:spPr/>
    </dgm:pt>
  </dgm:ptLst>
  <dgm:cxnLst>
    <dgm:cxn modelId="{0673B80C-FC4E-47F0-BB5A-C5ECAF580C70}" type="presOf" srcId="{621199B8-1901-4E9C-AC49-25A24B2F711B}" destId="{F637AC81-2114-47C2-B923-23B608179333}" srcOrd="1" destOrd="0" presId="urn:microsoft.com/office/officeart/2005/8/layout/vProcess5"/>
    <dgm:cxn modelId="{870E502A-9DE3-4F50-A34A-B060465EB563}" type="presOf" srcId="{621199B8-1901-4E9C-AC49-25A24B2F711B}" destId="{DA597ADD-57A6-4388-A983-063F0C6813A3}" srcOrd="0" destOrd="0" presId="urn:microsoft.com/office/officeart/2005/8/layout/vProcess5"/>
    <dgm:cxn modelId="{C670C82A-CCAA-43C4-B421-7C7F06A955D1}" srcId="{6291D87C-2209-4EAD-81C0-A064BFA80379}" destId="{A39951E5-902A-4A63-92CF-355909648AF7}" srcOrd="0" destOrd="0" parTransId="{CED73EF7-3A45-4784-94A1-071B595245EE}" sibTransId="{74207EB6-0631-4D0E-B40D-4B364B2D78BF}"/>
    <dgm:cxn modelId="{D89DF45D-0D22-4C8B-AD7B-EF384444F830}" type="presOf" srcId="{8ABC873E-937A-4724-BF50-8A71A08CDBE3}" destId="{38DFB38B-F7B6-4996-8EEA-6E8F20858D3D}" srcOrd="1" destOrd="0" presId="urn:microsoft.com/office/officeart/2005/8/layout/vProcess5"/>
    <dgm:cxn modelId="{B8E70191-1B2F-4203-AD32-9A2BA3EFB442}" srcId="{6291D87C-2209-4EAD-81C0-A064BFA80379}" destId="{8ABC873E-937A-4724-BF50-8A71A08CDBE3}" srcOrd="1" destOrd="0" parTransId="{3C6F1142-19F4-46BA-A071-24EBDD2B5439}" sibTransId="{22E5E523-2B13-476E-A7A2-F6ACA94F3D0F}"/>
    <dgm:cxn modelId="{42DF5298-244F-4660-898F-77C8707AA78E}" type="presOf" srcId="{6291D87C-2209-4EAD-81C0-A064BFA80379}" destId="{28D4E2E9-F4BD-449E-BFB2-685A08FC8094}" srcOrd="0" destOrd="0" presId="urn:microsoft.com/office/officeart/2005/8/layout/vProcess5"/>
    <dgm:cxn modelId="{7D0F82B0-C564-4CC5-A1DB-F8D40D742373}" type="presOf" srcId="{A39951E5-902A-4A63-92CF-355909648AF7}" destId="{683C9A72-A6E6-4D9F-9D3E-C05A341FB812}" srcOrd="1" destOrd="0" presId="urn:microsoft.com/office/officeart/2005/8/layout/vProcess5"/>
    <dgm:cxn modelId="{CF3418E2-CF6C-4147-88DB-25AE13D74990}" type="presOf" srcId="{74207EB6-0631-4D0E-B40D-4B364B2D78BF}" destId="{74B953DD-CC3B-4FC4-9B8C-5D976C709E7E}" srcOrd="0" destOrd="0" presId="urn:microsoft.com/office/officeart/2005/8/layout/vProcess5"/>
    <dgm:cxn modelId="{C53513ED-9BB8-4EC8-AA14-545879DF9C0F}" srcId="{6291D87C-2209-4EAD-81C0-A064BFA80379}" destId="{621199B8-1901-4E9C-AC49-25A24B2F711B}" srcOrd="2" destOrd="0" parTransId="{2B3D5026-1F1B-4323-8D83-06307E78AF1D}" sibTransId="{EC8B4D69-EB7E-428F-A7E5-1ECBFA6331AB}"/>
    <dgm:cxn modelId="{0D257BEE-DDB4-434F-B38C-584A026C219D}" type="presOf" srcId="{A39951E5-902A-4A63-92CF-355909648AF7}" destId="{31354BB2-9BF1-4957-86C8-7048BA849689}" srcOrd="0" destOrd="0" presId="urn:microsoft.com/office/officeart/2005/8/layout/vProcess5"/>
    <dgm:cxn modelId="{1BE391F0-2DCE-4013-8BBB-EAD65CD9D8BA}" type="presOf" srcId="{8ABC873E-937A-4724-BF50-8A71A08CDBE3}" destId="{CB6E4008-5B35-43FF-ADD3-790B39A415E1}" srcOrd="0" destOrd="0" presId="urn:microsoft.com/office/officeart/2005/8/layout/vProcess5"/>
    <dgm:cxn modelId="{1229AEF8-BDC3-40BE-B52F-D2B9D0AAEE0B}" type="presOf" srcId="{22E5E523-2B13-476E-A7A2-F6ACA94F3D0F}" destId="{38D25EE4-1149-4710-933F-C454459533F2}" srcOrd="0" destOrd="0" presId="urn:microsoft.com/office/officeart/2005/8/layout/vProcess5"/>
    <dgm:cxn modelId="{C2424D0C-9E1C-496F-9762-22C420E9739C}" type="presParOf" srcId="{28D4E2E9-F4BD-449E-BFB2-685A08FC8094}" destId="{426448D4-3EE9-41F3-89AA-421CCFCB6557}" srcOrd="0" destOrd="0" presId="urn:microsoft.com/office/officeart/2005/8/layout/vProcess5"/>
    <dgm:cxn modelId="{AF9BD2F2-ED41-461A-937B-EA0A32F6F837}" type="presParOf" srcId="{28D4E2E9-F4BD-449E-BFB2-685A08FC8094}" destId="{31354BB2-9BF1-4957-86C8-7048BA849689}" srcOrd="1" destOrd="0" presId="urn:microsoft.com/office/officeart/2005/8/layout/vProcess5"/>
    <dgm:cxn modelId="{AB28A6FD-9A17-435A-8781-95DA675513A8}" type="presParOf" srcId="{28D4E2E9-F4BD-449E-BFB2-685A08FC8094}" destId="{CB6E4008-5B35-43FF-ADD3-790B39A415E1}" srcOrd="2" destOrd="0" presId="urn:microsoft.com/office/officeart/2005/8/layout/vProcess5"/>
    <dgm:cxn modelId="{D8A130C5-1E79-41B9-8599-092443E01C4A}" type="presParOf" srcId="{28D4E2E9-F4BD-449E-BFB2-685A08FC8094}" destId="{DA597ADD-57A6-4388-A983-063F0C6813A3}" srcOrd="3" destOrd="0" presId="urn:microsoft.com/office/officeart/2005/8/layout/vProcess5"/>
    <dgm:cxn modelId="{72EC3D76-C47E-45D6-8A9A-07F48514A9E8}" type="presParOf" srcId="{28D4E2E9-F4BD-449E-BFB2-685A08FC8094}" destId="{74B953DD-CC3B-4FC4-9B8C-5D976C709E7E}" srcOrd="4" destOrd="0" presId="urn:microsoft.com/office/officeart/2005/8/layout/vProcess5"/>
    <dgm:cxn modelId="{43CC8A4A-CFE3-4EE6-A57D-5F3BB733F93F}" type="presParOf" srcId="{28D4E2E9-F4BD-449E-BFB2-685A08FC8094}" destId="{38D25EE4-1149-4710-933F-C454459533F2}" srcOrd="5" destOrd="0" presId="urn:microsoft.com/office/officeart/2005/8/layout/vProcess5"/>
    <dgm:cxn modelId="{3C055654-702B-48C4-B7D5-CF53C8169CED}" type="presParOf" srcId="{28D4E2E9-F4BD-449E-BFB2-685A08FC8094}" destId="{683C9A72-A6E6-4D9F-9D3E-C05A341FB812}" srcOrd="6" destOrd="0" presId="urn:microsoft.com/office/officeart/2005/8/layout/vProcess5"/>
    <dgm:cxn modelId="{6F2FCDE7-2488-4860-8C57-A5EEDE8BA7F8}" type="presParOf" srcId="{28D4E2E9-F4BD-449E-BFB2-685A08FC8094}" destId="{38DFB38B-F7B6-4996-8EEA-6E8F20858D3D}" srcOrd="7" destOrd="0" presId="urn:microsoft.com/office/officeart/2005/8/layout/vProcess5"/>
    <dgm:cxn modelId="{60360C63-A548-4608-B25E-E6778179B457}" type="presParOf" srcId="{28D4E2E9-F4BD-449E-BFB2-685A08FC8094}" destId="{F637AC81-2114-47C2-B923-23B60817933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780758-6B54-44A8-8F67-28F68B741FA6}" type="doc">
      <dgm:prSet loTypeId="urn:microsoft.com/office/officeart/2005/8/layout/vProcess5" loCatId="process" qsTypeId="urn:microsoft.com/office/officeart/2005/8/quickstyle/simple1" qsCatId="simple" csTypeId="urn:microsoft.com/office/officeart/2005/8/colors/accent1_3" csCatId="accent1" phldr="1"/>
      <dgm:spPr/>
      <dgm:t>
        <a:bodyPr/>
        <a:lstStyle/>
        <a:p>
          <a:endParaRPr lang="en-IN"/>
        </a:p>
      </dgm:t>
    </dgm:pt>
    <dgm:pt modelId="{E98E988C-BE3E-43F1-83B8-079A3C8A5580}">
      <dgm:prSet phldrT="[Text]"/>
      <dgm:spPr/>
      <dgm:t>
        <a:bodyPr/>
        <a:lstStyle/>
        <a:p>
          <a:r>
            <a:rPr lang="en-IN" dirty="0" err="1"/>
            <a:t>Preprocessed</a:t>
          </a:r>
          <a:r>
            <a:rPr lang="en-IN" dirty="0"/>
            <a:t> Data</a:t>
          </a:r>
        </a:p>
      </dgm:t>
    </dgm:pt>
    <dgm:pt modelId="{562889EC-31FC-4075-A976-27F8BDB1B827}" type="parTrans" cxnId="{1859F2EC-E48E-4A13-90EA-79F5D871D4B5}">
      <dgm:prSet/>
      <dgm:spPr/>
      <dgm:t>
        <a:bodyPr/>
        <a:lstStyle/>
        <a:p>
          <a:endParaRPr lang="en-IN"/>
        </a:p>
      </dgm:t>
    </dgm:pt>
    <dgm:pt modelId="{BCC989ED-0833-4F2F-827C-ECF443EA50AB}" type="sibTrans" cxnId="{1859F2EC-E48E-4A13-90EA-79F5D871D4B5}">
      <dgm:prSet/>
      <dgm:spPr/>
      <dgm:t>
        <a:bodyPr/>
        <a:lstStyle/>
        <a:p>
          <a:endParaRPr lang="en-IN"/>
        </a:p>
      </dgm:t>
    </dgm:pt>
    <dgm:pt modelId="{F8AA6F28-6345-4AF1-A01A-93EE839224D2}">
      <dgm:prSet phldrT="[Text]"/>
      <dgm:spPr/>
      <dgm:t>
        <a:bodyPr/>
        <a:lstStyle/>
        <a:p>
          <a:r>
            <a:rPr lang="en-IN" dirty="0"/>
            <a:t>Train Multiple Classifiers</a:t>
          </a:r>
        </a:p>
      </dgm:t>
    </dgm:pt>
    <dgm:pt modelId="{48EEE463-4657-4CA3-97B6-21CA64713D77}" type="parTrans" cxnId="{BEAC8301-FF09-48A0-9085-EFFF5F7B57C7}">
      <dgm:prSet/>
      <dgm:spPr/>
      <dgm:t>
        <a:bodyPr/>
        <a:lstStyle/>
        <a:p>
          <a:endParaRPr lang="en-IN"/>
        </a:p>
      </dgm:t>
    </dgm:pt>
    <dgm:pt modelId="{477173EB-90C2-4A6C-BFAB-2C087ECC493B}" type="sibTrans" cxnId="{BEAC8301-FF09-48A0-9085-EFFF5F7B57C7}">
      <dgm:prSet/>
      <dgm:spPr/>
      <dgm:t>
        <a:bodyPr/>
        <a:lstStyle/>
        <a:p>
          <a:endParaRPr lang="en-IN"/>
        </a:p>
      </dgm:t>
    </dgm:pt>
    <dgm:pt modelId="{374DE45F-E62C-456B-BF7F-3894395C1434}">
      <dgm:prSet phldrT="[Text]"/>
      <dgm:spPr/>
      <dgm:t>
        <a:bodyPr/>
        <a:lstStyle/>
        <a:p>
          <a:r>
            <a:rPr lang="en-IN" dirty="0"/>
            <a:t>Evaluate Models</a:t>
          </a:r>
        </a:p>
      </dgm:t>
    </dgm:pt>
    <dgm:pt modelId="{C77A5E5E-D2C8-4A2C-9B50-6B23DB67749E}" type="parTrans" cxnId="{69006E5B-CB66-4A27-9652-FBCF767FCF80}">
      <dgm:prSet/>
      <dgm:spPr/>
      <dgm:t>
        <a:bodyPr/>
        <a:lstStyle/>
        <a:p>
          <a:endParaRPr lang="en-IN"/>
        </a:p>
      </dgm:t>
    </dgm:pt>
    <dgm:pt modelId="{22B4190F-C787-4F61-9B02-4D3094AC2DA3}" type="sibTrans" cxnId="{69006E5B-CB66-4A27-9652-FBCF767FCF80}">
      <dgm:prSet/>
      <dgm:spPr/>
      <dgm:t>
        <a:bodyPr/>
        <a:lstStyle/>
        <a:p>
          <a:endParaRPr lang="en-IN"/>
        </a:p>
      </dgm:t>
    </dgm:pt>
    <dgm:pt modelId="{2BE9531C-660E-4FCA-8CF7-8EF56483393E}">
      <dgm:prSet phldrT="[Text]"/>
      <dgm:spPr/>
      <dgm:t>
        <a:bodyPr/>
        <a:lstStyle/>
        <a:p>
          <a:r>
            <a:rPr lang="en-IN" dirty="0"/>
            <a:t>Hyperparameter Tuning</a:t>
          </a:r>
        </a:p>
      </dgm:t>
    </dgm:pt>
    <dgm:pt modelId="{BDD2720B-C2F0-4B95-ADFB-A1EBAE012727}" type="parTrans" cxnId="{77C8E847-A130-41AC-9B06-352ED930AD9A}">
      <dgm:prSet/>
      <dgm:spPr/>
      <dgm:t>
        <a:bodyPr/>
        <a:lstStyle/>
        <a:p>
          <a:endParaRPr lang="en-IN"/>
        </a:p>
      </dgm:t>
    </dgm:pt>
    <dgm:pt modelId="{99A47487-450D-4947-9ADB-E2247BF96E0C}" type="sibTrans" cxnId="{77C8E847-A130-41AC-9B06-352ED930AD9A}">
      <dgm:prSet/>
      <dgm:spPr/>
      <dgm:t>
        <a:bodyPr/>
        <a:lstStyle/>
        <a:p>
          <a:endParaRPr lang="en-IN"/>
        </a:p>
      </dgm:t>
    </dgm:pt>
    <dgm:pt modelId="{CE5B2F50-EC02-4359-B71A-0C72422D9C13}">
      <dgm:prSet phldrT="[Text]"/>
      <dgm:spPr/>
      <dgm:t>
        <a:bodyPr/>
        <a:lstStyle/>
        <a:p>
          <a:r>
            <a:rPr lang="en-IN" dirty="0"/>
            <a:t>Train-Test Split (80-20)</a:t>
          </a:r>
        </a:p>
      </dgm:t>
    </dgm:pt>
    <dgm:pt modelId="{66889F9A-5E11-4B1D-815A-2CB009C7B8DE}" type="sibTrans" cxnId="{FC04A829-54CF-4AAD-A608-D471A2FEB47A}">
      <dgm:prSet/>
      <dgm:spPr/>
      <dgm:t>
        <a:bodyPr/>
        <a:lstStyle/>
        <a:p>
          <a:endParaRPr lang="en-IN"/>
        </a:p>
      </dgm:t>
    </dgm:pt>
    <dgm:pt modelId="{D9C964A5-7878-43BF-B982-A7E1BC258099}" type="parTrans" cxnId="{FC04A829-54CF-4AAD-A608-D471A2FEB47A}">
      <dgm:prSet/>
      <dgm:spPr/>
      <dgm:t>
        <a:bodyPr/>
        <a:lstStyle/>
        <a:p>
          <a:endParaRPr lang="en-IN"/>
        </a:p>
      </dgm:t>
    </dgm:pt>
    <dgm:pt modelId="{29F46BAC-AB22-40C3-A046-5588F866BB18}" type="pres">
      <dgm:prSet presAssocID="{A0780758-6B54-44A8-8F67-28F68B741FA6}" presName="outerComposite" presStyleCnt="0">
        <dgm:presLayoutVars>
          <dgm:chMax val="5"/>
          <dgm:dir/>
          <dgm:resizeHandles val="exact"/>
        </dgm:presLayoutVars>
      </dgm:prSet>
      <dgm:spPr/>
    </dgm:pt>
    <dgm:pt modelId="{6CC04D6F-05F0-4432-8118-34F1E6AF3D8A}" type="pres">
      <dgm:prSet presAssocID="{A0780758-6B54-44A8-8F67-28F68B741FA6}" presName="dummyMaxCanvas" presStyleCnt="0">
        <dgm:presLayoutVars/>
      </dgm:prSet>
      <dgm:spPr/>
    </dgm:pt>
    <dgm:pt modelId="{F9EC8AAF-464E-488F-A5D7-24C3067C0011}" type="pres">
      <dgm:prSet presAssocID="{A0780758-6B54-44A8-8F67-28F68B741FA6}" presName="FiveNodes_1" presStyleLbl="node1" presStyleIdx="0" presStyleCnt="5">
        <dgm:presLayoutVars>
          <dgm:bulletEnabled val="1"/>
        </dgm:presLayoutVars>
      </dgm:prSet>
      <dgm:spPr/>
    </dgm:pt>
    <dgm:pt modelId="{9C982B4E-9E04-4CBF-83C1-FFDFF4E53ED6}" type="pres">
      <dgm:prSet presAssocID="{A0780758-6B54-44A8-8F67-28F68B741FA6}" presName="FiveNodes_2" presStyleLbl="node1" presStyleIdx="1" presStyleCnt="5">
        <dgm:presLayoutVars>
          <dgm:bulletEnabled val="1"/>
        </dgm:presLayoutVars>
      </dgm:prSet>
      <dgm:spPr/>
    </dgm:pt>
    <dgm:pt modelId="{A78002BB-26A1-4CC2-B5AE-D6EE1AC6C9AD}" type="pres">
      <dgm:prSet presAssocID="{A0780758-6B54-44A8-8F67-28F68B741FA6}" presName="FiveNodes_3" presStyleLbl="node1" presStyleIdx="2" presStyleCnt="5">
        <dgm:presLayoutVars>
          <dgm:bulletEnabled val="1"/>
        </dgm:presLayoutVars>
      </dgm:prSet>
      <dgm:spPr/>
    </dgm:pt>
    <dgm:pt modelId="{8A3E9C4C-7B23-4538-9303-64A826213AC7}" type="pres">
      <dgm:prSet presAssocID="{A0780758-6B54-44A8-8F67-28F68B741FA6}" presName="FiveNodes_4" presStyleLbl="node1" presStyleIdx="3" presStyleCnt="5">
        <dgm:presLayoutVars>
          <dgm:bulletEnabled val="1"/>
        </dgm:presLayoutVars>
      </dgm:prSet>
      <dgm:spPr/>
    </dgm:pt>
    <dgm:pt modelId="{FE514321-C771-4455-A682-775129716AC4}" type="pres">
      <dgm:prSet presAssocID="{A0780758-6B54-44A8-8F67-28F68B741FA6}" presName="FiveNodes_5" presStyleLbl="node1" presStyleIdx="4" presStyleCnt="5">
        <dgm:presLayoutVars>
          <dgm:bulletEnabled val="1"/>
        </dgm:presLayoutVars>
      </dgm:prSet>
      <dgm:spPr/>
    </dgm:pt>
    <dgm:pt modelId="{039F319A-D6D7-4957-916B-9E8A19D73295}" type="pres">
      <dgm:prSet presAssocID="{A0780758-6B54-44A8-8F67-28F68B741FA6}" presName="FiveConn_1-2" presStyleLbl="fgAccFollowNode1" presStyleIdx="0" presStyleCnt="4">
        <dgm:presLayoutVars>
          <dgm:bulletEnabled val="1"/>
        </dgm:presLayoutVars>
      </dgm:prSet>
      <dgm:spPr/>
    </dgm:pt>
    <dgm:pt modelId="{4124EB9B-0C09-4BD3-9186-996646FCA032}" type="pres">
      <dgm:prSet presAssocID="{A0780758-6B54-44A8-8F67-28F68B741FA6}" presName="FiveConn_2-3" presStyleLbl="fgAccFollowNode1" presStyleIdx="1" presStyleCnt="4">
        <dgm:presLayoutVars>
          <dgm:bulletEnabled val="1"/>
        </dgm:presLayoutVars>
      </dgm:prSet>
      <dgm:spPr/>
    </dgm:pt>
    <dgm:pt modelId="{37E4D714-E420-4960-9099-581A84D422D8}" type="pres">
      <dgm:prSet presAssocID="{A0780758-6B54-44A8-8F67-28F68B741FA6}" presName="FiveConn_3-4" presStyleLbl="fgAccFollowNode1" presStyleIdx="2" presStyleCnt="4">
        <dgm:presLayoutVars>
          <dgm:bulletEnabled val="1"/>
        </dgm:presLayoutVars>
      </dgm:prSet>
      <dgm:spPr/>
    </dgm:pt>
    <dgm:pt modelId="{CEB5515B-329A-4905-85D7-4CB24059C1FF}" type="pres">
      <dgm:prSet presAssocID="{A0780758-6B54-44A8-8F67-28F68B741FA6}" presName="FiveConn_4-5" presStyleLbl="fgAccFollowNode1" presStyleIdx="3" presStyleCnt="4">
        <dgm:presLayoutVars>
          <dgm:bulletEnabled val="1"/>
        </dgm:presLayoutVars>
      </dgm:prSet>
      <dgm:spPr/>
    </dgm:pt>
    <dgm:pt modelId="{E60AC51B-773D-4F82-B4B0-A59C06B7C8AF}" type="pres">
      <dgm:prSet presAssocID="{A0780758-6B54-44A8-8F67-28F68B741FA6}" presName="FiveNodes_1_text" presStyleLbl="node1" presStyleIdx="4" presStyleCnt="5">
        <dgm:presLayoutVars>
          <dgm:bulletEnabled val="1"/>
        </dgm:presLayoutVars>
      </dgm:prSet>
      <dgm:spPr/>
    </dgm:pt>
    <dgm:pt modelId="{E0EC9C9F-4FA8-42EC-B6CA-A905769E7229}" type="pres">
      <dgm:prSet presAssocID="{A0780758-6B54-44A8-8F67-28F68B741FA6}" presName="FiveNodes_2_text" presStyleLbl="node1" presStyleIdx="4" presStyleCnt="5">
        <dgm:presLayoutVars>
          <dgm:bulletEnabled val="1"/>
        </dgm:presLayoutVars>
      </dgm:prSet>
      <dgm:spPr/>
    </dgm:pt>
    <dgm:pt modelId="{47E30D6E-DDAA-4712-AEAF-306530537D6C}" type="pres">
      <dgm:prSet presAssocID="{A0780758-6B54-44A8-8F67-28F68B741FA6}" presName="FiveNodes_3_text" presStyleLbl="node1" presStyleIdx="4" presStyleCnt="5">
        <dgm:presLayoutVars>
          <dgm:bulletEnabled val="1"/>
        </dgm:presLayoutVars>
      </dgm:prSet>
      <dgm:spPr/>
    </dgm:pt>
    <dgm:pt modelId="{B5A9061B-7F5F-4723-BD8C-FEF3E0B850BA}" type="pres">
      <dgm:prSet presAssocID="{A0780758-6B54-44A8-8F67-28F68B741FA6}" presName="FiveNodes_4_text" presStyleLbl="node1" presStyleIdx="4" presStyleCnt="5">
        <dgm:presLayoutVars>
          <dgm:bulletEnabled val="1"/>
        </dgm:presLayoutVars>
      </dgm:prSet>
      <dgm:spPr/>
    </dgm:pt>
    <dgm:pt modelId="{E722D76E-AFFA-4DBF-887B-043C16D3F7F1}" type="pres">
      <dgm:prSet presAssocID="{A0780758-6B54-44A8-8F67-28F68B741FA6}" presName="FiveNodes_5_text" presStyleLbl="node1" presStyleIdx="4" presStyleCnt="5">
        <dgm:presLayoutVars>
          <dgm:bulletEnabled val="1"/>
        </dgm:presLayoutVars>
      </dgm:prSet>
      <dgm:spPr/>
    </dgm:pt>
  </dgm:ptLst>
  <dgm:cxnLst>
    <dgm:cxn modelId="{BEAC8301-FF09-48A0-9085-EFFF5F7B57C7}" srcId="{A0780758-6B54-44A8-8F67-28F68B741FA6}" destId="{F8AA6F28-6345-4AF1-A01A-93EE839224D2}" srcOrd="2" destOrd="0" parTransId="{48EEE463-4657-4CA3-97B6-21CA64713D77}" sibTransId="{477173EB-90C2-4A6C-BFAB-2C087ECC493B}"/>
    <dgm:cxn modelId="{4FEFC508-65CE-45DF-8EF9-56E4DDF9C465}" type="presOf" srcId="{2BE9531C-660E-4FCA-8CF7-8EF56483393E}" destId="{E722D76E-AFFA-4DBF-887B-043C16D3F7F1}" srcOrd="1" destOrd="0" presId="urn:microsoft.com/office/officeart/2005/8/layout/vProcess5"/>
    <dgm:cxn modelId="{6EBA5D15-DA60-45DF-85F9-471B2068425D}" type="presOf" srcId="{477173EB-90C2-4A6C-BFAB-2C087ECC493B}" destId="{37E4D714-E420-4960-9099-581A84D422D8}" srcOrd="0" destOrd="0" presId="urn:microsoft.com/office/officeart/2005/8/layout/vProcess5"/>
    <dgm:cxn modelId="{E5F64B19-1505-4142-8300-1794EC87D476}" type="presOf" srcId="{CE5B2F50-EC02-4359-B71A-0C72422D9C13}" destId="{E0EC9C9F-4FA8-42EC-B6CA-A905769E7229}" srcOrd="1" destOrd="0" presId="urn:microsoft.com/office/officeart/2005/8/layout/vProcess5"/>
    <dgm:cxn modelId="{BD0E2026-7D9B-40F2-B744-050B371C43FB}" type="presOf" srcId="{CE5B2F50-EC02-4359-B71A-0C72422D9C13}" destId="{9C982B4E-9E04-4CBF-83C1-FFDFF4E53ED6}" srcOrd="0" destOrd="0" presId="urn:microsoft.com/office/officeart/2005/8/layout/vProcess5"/>
    <dgm:cxn modelId="{FC04A829-54CF-4AAD-A608-D471A2FEB47A}" srcId="{A0780758-6B54-44A8-8F67-28F68B741FA6}" destId="{CE5B2F50-EC02-4359-B71A-0C72422D9C13}" srcOrd="1" destOrd="0" parTransId="{D9C964A5-7878-43BF-B982-A7E1BC258099}" sibTransId="{66889F9A-5E11-4B1D-815A-2CB009C7B8DE}"/>
    <dgm:cxn modelId="{43442737-59F7-4644-8F26-584F225F894F}" type="presOf" srcId="{BCC989ED-0833-4F2F-827C-ECF443EA50AB}" destId="{039F319A-D6D7-4957-916B-9E8A19D73295}" srcOrd="0" destOrd="0" presId="urn:microsoft.com/office/officeart/2005/8/layout/vProcess5"/>
    <dgm:cxn modelId="{CC97223A-2B05-43F7-AFF9-4D795E002750}" type="presOf" srcId="{374DE45F-E62C-456B-BF7F-3894395C1434}" destId="{8A3E9C4C-7B23-4538-9303-64A826213AC7}" srcOrd="0" destOrd="0" presId="urn:microsoft.com/office/officeart/2005/8/layout/vProcess5"/>
    <dgm:cxn modelId="{69006E5B-CB66-4A27-9652-FBCF767FCF80}" srcId="{A0780758-6B54-44A8-8F67-28F68B741FA6}" destId="{374DE45F-E62C-456B-BF7F-3894395C1434}" srcOrd="3" destOrd="0" parTransId="{C77A5E5E-D2C8-4A2C-9B50-6B23DB67749E}" sibTransId="{22B4190F-C787-4F61-9B02-4D3094AC2DA3}"/>
    <dgm:cxn modelId="{6667A747-2191-4749-A415-8DEFACE84B65}" type="presOf" srcId="{F8AA6F28-6345-4AF1-A01A-93EE839224D2}" destId="{47E30D6E-DDAA-4712-AEAF-306530537D6C}" srcOrd="1" destOrd="0" presId="urn:microsoft.com/office/officeart/2005/8/layout/vProcess5"/>
    <dgm:cxn modelId="{77C8E847-A130-41AC-9B06-352ED930AD9A}" srcId="{A0780758-6B54-44A8-8F67-28F68B741FA6}" destId="{2BE9531C-660E-4FCA-8CF7-8EF56483393E}" srcOrd="4" destOrd="0" parTransId="{BDD2720B-C2F0-4B95-ADFB-A1EBAE012727}" sibTransId="{99A47487-450D-4947-9ADB-E2247BF96E0C}"/>
    <dgm:cxn modelId="{8F1C6568-64AB-42FE-8DFA-F3510766AFEE}" type="presOf" srcId="{22B4190F-C787-4F61-9B02-4D3094AC2DA3}" destId="{CEB5515B-329A-4905-85D7-4CB24059C1FF}" srcOrd="0" destOrd="0" presId="urn:microsoft.com/office/officeart/2005/8/layout/vProcess5"/>
    <dgm:cxn modelId="{D3A2674A-EC14-4551-B961-AF5AEE27BDBC}" type="presOf" srcId="{F8AA6F28-6345-4AF1-A01A-93EE839224D2}" destId="{A78002BB-26A1-4CC2-B5AE-D6EE1AC6C9AD}" srcOrd="0" destOrd="0" presId="urn:microsoft.com/office/officeart/2005/8/layout/vProcess5"/>
    <dgm:cxn modelId="{A23F0670-D86D-43E5-ADEC-140044C6BCAF}" type="presOf" srcId="{66889F9A-5E11-4B1D-815A-2CB009C7B8DE}" destId="{4124EB9B-0C09-4BD3-9186-996646FCA032}" srcOrd="0" destOrd="0" presId="urn:microsoft.com/office/officeart/2005/8/layout/vProcess5"/>
    <dgm:cxn modelId="{6F336778-A398-443E-A135-26E246ECFC83}" type="presOf" srcId="{E98E988C-BE3E-43F1-83B8-079A3C8A5580}" destId="{E60AC51B-773D-4F82-B4B0-A59C06B7C8AF}" srcOrd="1" destOrd="0" presId="urn:microsoft.com/office/officeart/2005/8/layout/vProcess5"/>
    <dgm:cxn modelId="{7F927592-E7B2-45B3-B909-57A4AD9A02BB}" type="presOf" srcId="{374DE45F-E62C-456B-BF7F-3894395C1434}" destId="{B5A9061B-7F5F-4723-BD8C-FEF3E0B850BA}" srcOrd="1" destOrd="0" presId="urn:microsoft.com/office/officeart/2005/8/layout/vProcess5"/>
    <dgm:cxn modelId="{1DAD75DA-A669-4BA4-AF7D-51A62AFEC5C5}" type="presOf" srcId="{E98E988C-BE3E-43F1-83B8-079A3C8A5580}" destId="{F9EC8AAF-464E-488F-A5D7-24C3067C0011}" srcOrd="0" destOrd="0" presId="urn:microsoft.com/office/officeart/2005/8/layout/vProcess5"/>
    <dgm:cxn modelId="{24CA67E1-54E6-4BD6-9F94-FE7902D21149}" type="presOf" srcId="{A0780758-6B54-44A8-8F67-28F68B741FA6}" destId="{29F46BAC-AB22-40C3-A046-5588F866BB18}" srcOrd="0" destOrd="0" presId="urn:microsoft.com/office/officeart/2005/8/layout/vProcess5"/>
    <dgm:cxn modelId="{1859F2EC-E48E-4A13-90EA-79F5D871D4B5}" srcId="{A0780758-6B54-44A8-8F67-28F68B741FA6}" destId="{E98E988C-BE3E-43F1-83B8-079A3C8A5580}" srcOrd="0" destOrd="0" parTransId="{562889EC-31FC-4075-A976-27F8BDB1B827}" sibTransId="{BCC989ED-0833-4F2F-827C-ECF443EA50AB}"/>
    <dgm:cxn modelId="{C221D1FF-E87D-47E7-9920-BDC634729B2F}" type="presOf" srcId="{2BE9531C-660E-4FCA-8CF7-8EF56483393E}" destId="{FE514321-C771-4455-A682-775129716AC4}" srcOrd="0" destOrd="0" presId="urn:microsoft.com/office/officeart/2005/8/layout/vProcess5"/>
    <dgm:cxn modelId="{9CBE5912-2B65-4AF8-A2BE-D3623AD69075}" type="presParOf" srcId="{29F46BAC-AB22-40C3-A046-5588F866BB18}" destId="{6CC04D6F-05F0-4432-8118-34F1E6AF3D8A}" srcOrd="0" destOrd="0" presId="urn:microsoft.com/office/officeart/2005/8/layout/vProcess5"/>
    <dgm:cxn modelId="{55EF72B4-5A21-493C-BD8B-9E24EBF2F7FE}" type="presParOf" srcId="{29F46BAC-AB22-40C3-A046-5588F866BB18}" destId="{F9EC8AAF-464E-488F-A5D7-24C3067C0011}" srcOrd="1" destOrd="0" presId="urn:microsoft.com/office/officeart/2005/8/layout/vProcess5"/>
    <dgm:cxn modelId="{57C61E49-92FF-42D4-82F5-2CE6603B63F6}" type="presParOf" srcId="{29F46BAC-AB22-40C3-A046-5588F866BB18}" destId="{9C982B4E-9E04-4CBF-83C1-FFDFF4E53ED6}" srcOrd="2" destOrd="0" presId="urn:microsoft.com/office/officeart/2005/8/layout/vProcess5"/>
    <dgm:cxn modelId="{6A3DE963-41BD-4462-92DC-527787C7D4F8}" type="presParOf" srcId="{29F46BAC-AB22-40C3-A046-5588F866BB18}" destId="{A78002BB-26A1-4CC2-B5AE-D6EE1AC6C9AD}" srcOrd="3" destOrd="0" presId="urn:microsoft.com/office/officeart/2005/8/layout/vProcess5"/>
    <dgm:cxn modelId="{B60472B7-99D5-4C63-91C2-6D66441591C4}" type="presParOf" srcId="{29F46BAC-AB22-40C3-A046-5588F866BB18}" destId="{8A3E9C4C-7B23-4538-9303-64A826213AC7}" srcOrd="4" destOrd="0" presId="urn:microsoft.com/office/officeart/2005/8/layout/vProcess5"/>
    <dgm:cxn modelId="{421A0F0B-0DBA-483B-9E7F-A345B2ACA69F}" type="presParOf" srcId="{29F46BAC-AB22-40C3-A046-5588F866BB18}" destId="{FE514321-C771-4455-A682-775129716AC4}" srcOrd="5" destOrd="0" presId="urn:microsoft.com/office/officeart/2005/8/layout/vProcess5"/>
    <dgm:cxn modelId="{30C30BF5-9B8D-4CF7-B557-60E2E36E2D35}" type="presParOf" srcId="{29F46BAC-AB22-40C3-A046-5588F866BB18}" destId="{039F319A-D6D7-4957-916B-9E8A19D73295}" srcOrd="6" destOrd="0" presId="urn:microsoft.com/office/officeart/2005/8/layout/vProcess5"/>
    <dgm:cxn modelId="{19288861-E1C8-4963-823F-631060BE3F81}" type="presParOf" srcId="{29F46BAC-AB22-40C3-A046-5588F866BB18}" destId="{4124EB9B-0C09-4BD3-9186-996646FCA032}" srcOrd="7" destOrd="0" presId="urn:microsoft.com/office/officeart/2005/8/layout/vProcess5"/>
    <dgm:cxn modelId="{2F14B244-B19A-4FF6-B1BF-C9759190D281}" type="presParOf" srcId="{29F46BAC-AB22-40C3-A046-5588F866BB18}" destId="{37E4D714-E420-4960-9099-581A84D422D8}" srcOrd="8" destOrd="0" presId="urn:microsoft.com/office/officeart/2005/8/layout/vProcess5"/>
    <dgm:cxn modelId="{DB7BEEA6-D3AF-405F-A415-B0DF49F60EA5}" type="presParOf" srcId="{29F46BAC-AB22-40C3-A046-5588F866BB18}" destId="{CEB5515B-329A-4905-85D7-4CB24059C1FF}" srcOrd="9" destOrd="0" presId="urn:microsoft.com/office/officeart/2005/8/layout/vProcess5"/>
    <dgm:cxn modelId="{D511E2A8-6029-489E-B181-1027CA0E282E}" type="presParOf" srcId="{29F46BAC-AB22-40C3-A046-5588F866BB18}" destId="{E60AC51B-773D-4F82-B4B0-A59C06B7C8AF}" srcOrd="10" destOrd="0" presId="urn:microsoft.com/office/officeart/2005/8/layout/vProcess5"/>
    <dgm:cxn modelId="{22AF2F3B-31C7-45A2-ADA4-10157EF55364}" type="presParOf" srcId="{29F46BAC-AB22-40C3-A046-5588F866BB18}" destId="{E0EC9C9F-4FA8-42EC-B6CA-A905769E7229}" srcOrd="11" destOrd="0" presId="urn:microsoft.com/office/officeart/2005/8/layout/vProcess5"/>
    <dgm:cxn modelId="{DBFF0E29-6A74-4967-AEE6-E41E94952353}" type="presParOf" srcId="{29F46BAC-AB22-40C3-A046-5588F866BB18}" destId="{47E30D6E-DDAA-4712-AEAF-306530537D6C}" srcOrd="12" destOrd="0" presId="urn:microsoft.com/office/officeart/2005/8/layout/vProcess5"/>
    <dgm:cxn modelId="{86C60E97-1911-4550-A60C-ACA33775F927}" type="presParOf" srcId="{29F46BAC-AB22-40C3-A046-5588F866BB18}" destId="{B5A9061B-7F5F-4723-BD8C-FEF3E0B850BA}" srcOrd="13" destOrd="0" presId="urn:microsoft.com/office/officeart/2005/8/layout/vProcess5"/>
    <dgm:cxn modelId="{FA56BFAC-30AC-4034-B6BF-CDC251C55E09}" type="presParOf" srcId="{29F46BAC-AB22-40C3-A046-5588F866BB18}" destId="{E722D76E-AFFA-4DBF-887B-043C16D3F7F1}"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8BBC4-2675-42DD-8EFE-63137DC94BA4}">
      <dsp:nvSpPr>
        <dsp:cNvPr id="0" name=""/>
        <dsp:cNvSpPr/>
      </dsp:nvSpPr>
      <dsp:spPr>
        <a:xfrm>
          <a:off x="0" y="0"/>
          <a:ext cx="6713793" cy="915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response=</a:t>
          </a:r>
          <a:r>
            <a:rPr lang="en-GB" sz="2700" kern="1200" dirty="0" err="1"/>
            <a:t>requests.get</a:t>
          </a:r>
          <a:r>
            <a:rPr lang="en-GB" sz="2700" kern="1200" dirty="0"/>
            <a:t>(</a:t>
          </a:r>
          <a:r>
            <a:rPr lang="en-GB" sz="2700" kern="1200" dirty="0" err="1"/>
            <a:t>static_json_url</a:t>
          </a:r>
          <a:r>
            <a:rPr lang="en-GB" sz="2700" kern="1200" dirty="0"/>
            <a:t>)</a:t>
          </a:r>
          <a:endParaRPr lang="en-IN" sz="2700" kern="1200" dirty="0"/>
        </a:p>
      </dsp:txBody>
      <dsp:txXfrm>
        <a:off x="26808" y="26808"/>
        <a:ext cx="5726112" cy="861685"/>
      </dsp:txXfrm>
    </dsp:sp>
    <dsp:sp modelId="{BF550D8B-B4BB-4511-ABB7-31EDC240F0F6}">
      <dsp:nvSpPr>
        <dsp:cNvPr id="0" name=""/>
        <dsp:cNvSpPr/>
      </dsp:nvSpPr>
      <dsp:spPr>
        <a:xfrm>
          <a:off x="592393" y="1067851"/>
          <a:ext cx="6713793" cy="915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df = </a:t>
          </a:r>
          <a:r>
            <a:rPr lang="en-IN" sz="2700" kern="1200" dirty="0" err="1"/>
            <a:t>response.json</a:t>
          </a:r>
          <a:r>
            <a:rPr lang="en-IN" sz="2700" kern="1200" dirty="0"/>
            <a:t>()</a:t>
          </a:r>
        </a:p>
      </dsp:txBody>
      <dsp:txXfrm>
        <a:off x="619201" y="1094659"/>
        <a:ext cx="5472838" cy="861685"/>
      </dsp:txXfrm>
    </dsp:sp>
    <dsp:sp modelId="{15CCA72E-BC38-4199-A5C0-4FA7DD03980C}">
      <dsp:nvSpPr>
        <dsp:cNvPr id="0" name=""/>
        <dsp:cNvSpPr/>
      </dsp:nvSpPr>
      <dsp:spPr>
        <a:xfrm>
          <a:off x="1184787" y="2135702"/>
          <a:ext cx="6713793" cy="915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data = </a:t>
          </a:r>
          <a:r>
            <a:rPr lang="en-IN" sz="2700" kern="1200" dirty="0" err="1"/>
            <a:t>pd.json_normalize</a:t>
          </a:r>
          <a:r>
            <a:rPr lang="en-IN" sz="2700" kern="1200" dirty="0"/>
            <a:t>(df)</a:t>
          </a:r>
        </a:p>
      </dsp:txBody>
      <dsp:txXfrm>
        <a:off x="1211595" y="2162510"/>
        <a:ext cx="5472838" cy="861685"/>
      </dsp:txXfrm>
    </dsp:sp>
    <dsp:sp modelId="{811B1465-363B-4450-9683-E88851744BAF}">
      <dsp:nvSpPr>
        <dsp:cNvPr id="0" name=""/>
        <dsp:cNvSpPr/>
      </dsp:nvSpPr>
      <dsp:spPr>
        <a:xfrm>
          <a:off x="6118848" y="694103"/>
          <a:ext cx="594945" cy="59494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6252711" y="694103"/>
        <a:ext cx="327219" cy="447696"/>
      </dsp:txXfrm>
    </dsp:sp>
    <dsp:sp modelId="{6725340C-D286-4C7F-B353-7DFAA4F66EA7}">
      <dsp:nvSpPr>
        <dsp:cNvPr id="0" name=""/>
        <dsp:cNvSpPr/>
      </dsp:nvSpPr>
      <dsp:spPr>
        <a:xfrm>
          <a:off x="6711241" y="1755852"/>
          <a:ext cx="594945" cy="59494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6845104" y="1755852"/>
        <a:ext cx="327219" cy="447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BF188-34F6-48A6-A396-47B64BED2631}">
      <dsp:nvSpPr>
        <dsp:cNvPr id="0" name=""/>
        <dsp:cNvSpPr/>
      </dsp:nvSpPr>
      <dsp:spPr>
        <a:xfrm>
          <a:off x="0" y="0"/>
          <a:ext cx="4641850" cy="126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response=</a:t>
          </a:r>
          <a:r>
            <a:rPr lang="en-GB" sz="2000" kern="1200" dirty="0" err="1"/>
            <a:t>requests.get</a:t>
          </a:r>
          <a:r>
            <a:rPr lang="en-GB" sz="2000" kern="1200" dirty="0"/>
            <a:t>(</a:t>
          </a:r>
          <a:r>
            <a:rPr lang="en-GB" sz="2000" kern="1200" dirty="0" err="1"/>
            <a:t>static_json_url</a:t>
          </a:r>
          <a:r>
            <a:rPr lang="en-GB" sz="1500" kern="1200" dirty="0"/>
            <a:t>)</a:t>
          </a:r>
          <a:endParaRPr lang="en-IN" sz="1500" kern="1200" dirty="0"/>
        </a:p>
      </dsp:txBody>
      <dsp:txXfrm>
        <a:off x="37132" y="37132"/>
        <a:ext cx="3273818" cy="1193513"/>
      </dsp:txXfrm>
    </dsp:sp>
    <dsp:sp modelId="{83D15895-7002-49C3-B713-4DE890D6DB02}">
      <dsp:nvSpPr>
        <dsp:cNvPr id="0" name=""/>
        <dsp:cNvSpPr/>
      </dsp:nvSpPr>
      <dsp:spPr>
        <a:xfrm>
          <a:off x="409574" y="1479074"/>
          <a:ext cx="4641850" cy="126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df = </a:t>
          </a:r>
          <a:r>
            <a:rPr lang="en-IN" sz="2700" kern="1200" dirty="0" err="1"/>
            <a:t>response.json</a:t>
          </a:r>
          <a:r>
            <a:rPr lang="en-IN" sz="2700" kern="1200" dirty="0"/>
            <a:t>()</a:t>
          </a:r>
        </a:p>
      </dsp:txBody>
      <dsp:txXfrm>
        <a:off x="446706" y="1516206"/>
        <a:ext cx="3333955" cy="1193513"/>
      </dsp:txXfrm>
    </dsp:sp>
    <dsp:sp modelId="{1F95C650-27B4-4D18-B144-760CCC221DFF}">
      <dsp:nvSpPr>
        <dsp:cNvPr id="0" name=""/>
        <dsp:cNvSpPr/>
      </dsp:nvSpPr>
      <dsp:spPr>
        <a:xfrm>
          <a:off x="819149" y="2958148"/>
          <a:ext cx="4641850" cy="126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data = </a:t>
          </a:r>
          <a:r>
            <a:rPr lang="en-IN" sz="2700" kern="1200" dirty="0" err="1"/>
            <a:t>pd.json_normalize</a:t>
          </a:r>
          <a:r>
            <a:rPr lang="en-IN" sz="2700" kern="1200" dirty="0"/>
            <a:t>(df)</a:t>
          </a:r>
        </a:p>
      </dsp:txBody>
      <dsp:txXfrm>
        <a:off x="856281" y="2995280"/>
        <a:ext cx="3333955" cy="1193513"/>
      </dsp:txXfrm>
    </dsp:sp>
    <dsp:sp modelId="{7AB87037-7DB9-4B20-A39F-E183F11A634B}">
      <dsp:nvSpPr>
        <dsp:cNvPr id="0" name=""/>
        <dsp:cNvSpPr/>
      </dsp:nvSpPr>
      <dsp:spPr>
        <a:xfrm>
          <a:off x="3817794" y="961398"/>
          <a:ext cx="824055" cy="82405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003206" y="961398"/>
        <a:ext cx="453231" cy="620101"/>
      </dsp:txXfrm>
    </dsp:sp>
    <dsp:sp modelId="{2A79EED5-F7D1-4C86-AC87-49C5AD29BF95}">
      <dsp:nvSpPr>
        <dsp:cNvPr id="0" name=""/>
        <dsp:cNvSpPr/>
      </dsp:nvSpPr>
      <dsp:spPr>
        <a:xfrm>
          <a:off x="4227369" y="2432020"/>
          <a:ext cx="824055" cy="82405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412781" y="2432020"/>
        <a:ext cx="453231" cy="620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54BB2-9BF1-4957-86C8-7048BA849689}">
      <dsp:nvSpPr>
        <dsp:cNvPr id="0" name=""/>
        <dsp:cNvSpPr/>
      </dsp:nvSpPr>
      <dsp:spPr>
        <a:xfrm>
          <a:off x="0" y="0"/>
          <a:ext cx="4641850" cy="1004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response = </a:t>
          </a:r>
          <a:r>
            <a:rPr lang="en-IN" sz="1900" kern="1200" dirty="0" err="1"/>
            <a:t>requests.get</a:t>
          </a:r>
          <a:r>
            <a:rPr lang="en-IN" sz="1900" kern="1200" dirty="0"/>
            <a:t>(</a:t>
          </a:r>
          <a:r>
            <a:rPr lang="en-IN" sz="1900" kern="1200" dirty="0" err="1"/>
            <a:t>static_url</a:t>
          </a:r>
          <a:r>
            <a:rPr lang="en-IN" sz="1900" kern="1200" dirty="0"/>
            <a:t>)</a:t>
          </a:r>
        </a:p>
      </dsp:txBody>
      <dsp:txXfrm>
        <a:off x="29425" y="29425"/>
        <a:ext cx="3557768" cy="945786"/>
      </dsp:txXfrm>
    </dsp:sp>
    <dsp:sp modelId="{CB6E4008-5B35-43FF-ADD3-790B39A415E1}">
      <dsp:nvSpPr>
        <dsp:cNvPr id="0" name=""/>
        <dsp:cNvSpPr/>
      </dsp:nvSpPr>
      <dsp:spPr>
        <a:xfrm>
          <a:off x="409574" y="1172076"/>
          <a:ext cx="4641850" cy="1004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soup = </a:t>
          </a:r>
          <a:r>
            <a:rPr lang="en-IN" sz="1900" kern="1200" dirty="0" err="1"/>
            <a:t>BeautifulSoup</a:t>
          </a:r>
          <a:r>
            <a:rPr lang="en-IN" sz="1900" kern="1200" dirty="0"/>
            <a:t>(</a:t>
          </a:r>
          <a:r>
            <a:rPr lang="en-IN" sz="1900" kern="1200" dirty="0" err="1"/>
            <a:t>response.text</a:t>
          </a:r>
          <a:r>
            <a:rPr lang="en-IN" sz="1900" kern="1200" dirty="0"/>
            <a:t>, "</a:t>
          </a:r>
          <a:r>
            <a:rPr lang="en-IN" sz="1900" kern="1200" dirty="0" err="1"/>
            <a:t>html.parser</a:t>
          </a:r>
          <a:r>
            <a:rPr lang="en-IN" sz="1900" kern="1200" dirty="0"/>
            <a:t>")</a:t>
          </a:r>
        </a:p>
      </dsp:txBody>
      <dsp:txXfrm>
        <a:off x="438999" y="1201501"/>
        <a:ext cx="3520411" cy="945786"/>
      </dsp:txXfrm>
    </dsp:sp>
    <dsp:sp modelId="{DA597ADD-57A6-4388-A983-063F0C6813A3}">
      <dsp:nvSpPr>
        <dsp:cNvPr id="0" name=""/>
        <dsp:cNvSpPr/>
      </dsp:nvSpPr>
      <dsp:spPr>
        <a:xfrm>
          <a:off x="819149" y="2344152"/>
          <a:ext cx="4641850" cy="1004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tables = </a:t>
          </a:r>
          <a:r>
            <a:rPr lang="en-GB" sz="1900" kern="1200" dirty="0" err="1"/>
            <a:t>soup.find_all</a:t>
          </a:r>
          <a:r>
            <a:rPr lang="en-GB" sz="1900" kern="1200" dirty="0"/>
            <a:t>("table", {"class": "</a:t>
          </a:r>
          <a:r>
            <a:rPr lang="en-GB" sz="1900" kern="1200" dirty="0" err="1"/>
            <a:t>wikitable</a:t>
          </a:r>
          <a:r>
            <a:rPr lang="en-GB" sz="1900" kern="1200" dirty="0"/>
            <a:t>"})</a:t>
          </a:r>
          <a:endParaRPr lang="en-IN" sz="1900" kern="1200" dirty="0"/>
        </a:p>
      </dsp:txBody>
      <dsp:txXfrm>
        <a:off x="848574" y="2373577"/>
        <a:ext cx="3520411" cy="945786"/>
      </dsp:txXfrm>
    </dsp:sp>
    <dsp:sp modelId="{74B953DD-CC3B-4FC4-9B8C-5D976C709E7E}">
      <dsp:nvSpPr>
        <dsp:cNvPr id="0" name=""/>
        <dsp:cNvSpPr/>
      </dsp:nvSpPr>
      <dsp:spPr>
        <a:xfrm>
          <a:off x="3988836" y="761849"/>
          <a:ext cx="653013" cy="6530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4135764" y="761849"/>
        <a:ext cx="359157" cy="491392"/>
      </dsp:txXfrm>
    </dsp:sp>
    <dsp:sp modelId="{38D25EE4-1149-4710-933F-C454459533F2}">
      <dsp:nvSpPr>
        <dsp:cNvPr id="0" name=""/>
        <dsp:cNvSpPr/>
      </dsp:nvSpPr>
      <dsp:spPr>
        <a:xfrm>
          <a:off x="4398411" y="1927228"/>
          <a:ext cx="653013" cy="6530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4545339" y="1927228"/>
        <a:ext cx="359157" cy="491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C8AAF-464E-488F-A5D7-24C3067C0011}">
      <dsp:nvSpPr>
        <dsp:cNvPr id="0" name=""/>
        <dsp:cNvSpPr/>
      </dsp:nvSpPr>
      <dsp:spPr>
        <a:xfrm>
          <a:off x="0" y="0"/>
          <a:ext cx="3500250" cy="702266"/>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t>Preprocessed</a:t>
          </a:r>
          <a:r>
            <a:rPr lang="en-IN" sz="2000" kern="1200" dirty="0"/>
            <a:t> Data</a:t>
          </a:r>
        </a:p>
      </dsp:txBody>
      <dsp:txXfrm>
        <a:off x="20569" y="20569"/>
        <a:ext cx="2660284" cy="661128"/>
      </dsp:txXfrm>
    </dsp:sp>
    <dsp:sp modelId="{9C982B4E-9E04-4CBF-83C1-FFDFF4E53ED6}">
      <dsp:nvSpPr>
        <dsp:cNvPr id="0" name=""/>
        <dsp:cNvSpPr/>
      </dsp:nvSpPr>
      <dsp:spPr>
        <a:xfrm>
          <a:off x="261382" y="799803"/>
          <a:ext cx="3500250" cy="702266"/>
        </a:xfrm>
        <a:prstGeom prst="roundRect">
          <a:avLst>
            <a:gd name="adj" fmla="val 10000"/>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Train-Test Split (80-20)</a:t>
          </a:r>
        </a:p>
      </dsp:txBody>
      <dsp:txXfrm>
        <a:off x="281951" y="820372"/>
        <a:ext cx="2741256" cy="661128"/>
      </dsp:txXfrm>
    </dsp:sp>
    <dsp:sp modelId="{A78002BB-26A1-4CC2-B5AE-D6EE1AC6C9AD}">
      <dsp:nvSpPr>
        <dsp:cNvPr id="0" name=""/>
        <dsp:cNvSpPr/>
      </dsp:nvSpPr>
      <dsp:spPr>
        <a:xfrm>
          <a:off x="522764" y="1599607"/>
          <a:ext cx="3500250" cy="702266"/>
        </a:xfrm>
        <a:prstGeom prst="roundRect">
          <a:avLst>
            <a:gd name="adj" fmla="val 1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Train Multiple Classifiers</a:t>
          </a:r>
        </a:p>
      </dsp:txBody>
      <dsp:txXfrm>
        <a:off x="543333" y="1620176"/>
        <a:ext cx="2741256" cy="661128"/>
      </dsp:txXfrm>
    </dsp:sp>
    <dsp:sp modelId="{8A3E9C4C-7B23-4538-9303-64A826213AC7}">
      <dsp:nvSpPr>
        <dsp:cNvPr id="0" name=""/>
        <dsp:cNvSpPr/>
      </dsp:nvSpPr>
      <dsp:spPr>
        <a:xfrm>
          <a:off x="784147" y="2399411"/>
          <a:ext cx="3500250" cy="702266"/>
        </a:xfrm>
        <a:prstGeom prst="roundRect">
          <a:avLst>
            <a:gd name="adj" fmla="val 10000"/>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Evaluate Models</a:t>
          </a:r>
        </a:p>
      </dsp:txBody>
      <dsp:txXfrm>
        <a:off x="804716" y="2419980"/>
        <a:ext cx="2741256" cy="661128"/>
      </dsp:txXfrm>
    </dsp:sp>
    <dsp:sp modelId="{FE514321-C771-4455-A682-775129716AC4}">
      <dsp:nvSpPr>
        <dsp:cNvPr id="0" name=""/>
        <dsp:cNvSpPr/>
      </dsp:nvSpPr>
      <dsp:spPr>
        <a:xfrm>
          <a:off x="1045529" y="3199215"/>
          <a:ext cx="3500250" cy="702266"/>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Hyperparameter Tuning</a:t>
          </a:r>
        </a:p>
      </dsp:txBody>
      <dsp:txXfrm>
        <a:off x="1066098" y="3219784"/>
        <a:ext cx="2741256" cy="661128"/>
      </dsp:txXfrm>
    </dsp:sp>
    <dsp:sp modelId="{039F319A-D6D7-4957-916B-9E8A19D73295}">
      <dsp:nvSpPr>
        <dsp:cNvPr id="0" name=""/>
        <dsp:cNvSpPr/>
      </dsp:nvSpPr>
      <dsp:spPr>
        <a:xfrm>
          <a:off x="3043777" y="513044"/>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146483" y="513044"/>
        <a:ext cx="251061" cy="343496"/>
      </dsp:txXfrm>
    </dsp:sp>
    <dsp:sp modelId="{4124EB9B-0C09-4BD3-9186-996646FCA032}">
      <dsp:nvSpPr>
        <dsp:cNvPr id="0" name=""/>
        <dsp:cNvSpPr/>
      </dsp:nvSpPr>
      <dsp:spPr>
        <a:xfrm>
          <a:off x="3305159" y="1312848"/>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407865" y="1312848"/>
        <a:ext cx="251061" cy="343496"/>
      </dsp:txXfrm>
    </dsp:sp>
    <dsp:sp modelId="{37E4D714-E420-4960-9099-581A84D422D8}">
      <dsp:nvSpPr>
        <dsp:cNvPr id="0" name=""/>
        <dsp:cNvSpPr/>
      </dsp:nvSpPr>
      <dsp:spPr>
        <a:xfrm>
          <a:off x="3566541" y="2100948"/>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669247" y="2100948"/>
        <a:ext cx="251061" cy="343496"/>
      </dsp:txXfrm>
    </dsp:sp>
    <dsp:sp modelId="{CEB5515B-329A-4905-85D7-4CB24059C1FF}">
      <dsp:nvSpPr>
        <dsp:cNvPr id="0" name=""/>
        <dsp:cNvSpPr/>
      </dsp:nvSpPr>
      <dsp:spPr>
        <a:xfrm>
          <a:off x="3827924" y="2908554"/>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930630" y="2908554"/>
        <a:ext cx="251061" cy="34349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7270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863773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PRANAV LENIN</a:t>
            </a:r>
          </a:p>
          <a:p>
            <a:r>
              <a:rPr lang="en-US" dirty="0">
                <a:solidFill>
                  <a:schemeClr val="bg2"/>
                </a:solidFill>
                <a:latin typeface="Abadi" panose="020B0604020104020204" pitchFamily="34" charset="0"/>
                <a:ea typeface="SF Pro" pitchFamily="2" charset="0"/>
                <a:cs typeface="SF Pro" pitchFamily="2" charset="0"/>
              </a:rPr>
              <a:t>31/3/2025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V="1">
            <a:off x="1820156" y="6556514"/>
            <a:ext cx="3127002" cy="843861"/>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3">
            <a:extLst>
              <a:ext uri="{FF2B5EF4-FFF2-40B4-BE49-F238E27FC236}">
                <a16:creationId xmlns:a16="http://schemas.microsoft.com/office/drawing/2014/main" id="{AC78196E-7D90-4DE1-9334-F7E7EB0FC0CC}"/>
              </a:ext>
            </a:extLst>
          </p:cNvPr>
          <p:cNvSpPr>
            <a:spLocks noChangeArrowheads="1"/>
          </p:cNvSpPr>
          <p:nvPr/>
        </p:nvSpPr>
        <p:spPr bwMode="auto">
          <a:xfrm>
            <a:off x="770010" y="2415171"/>
            <a:ext cx="806918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SpaceX rocket launch data was collected and cleaned by handling missing values, removing duplicates, and fixing data types. Categorical variables like </a:t>
            </a:r>
            <a:r>
              <a:rPr kumimoji="0" lang="en-US" altLang="en-US" b="0" i="0" u="none" strike="noStrike" cap="none" normalizeH="0" baseline="0" dirty="0" err="1">
                <a:ln>
                  <a:noFill/>
                </a:ln>
                <a:solidFill>
                  <a:schemeClr val="tx1"/>
                </a:solidFill>
                <a:effectLst/>
                <a:latin typeface="Arial Unicode MS"/>
              </a:rPr>
              <a:t>LaunchSite</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Orbit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err="1">
                <a:ln>
                  <a:noFill/>
                </a:ln>
                <a:solidFill>
                  <a:schemeClr val="tx1"/>
                </a:solidFill>
                <a:effectLst/>
                <a:latin typeface="Arial Unicode MS"/>
              </a:rPr>
              <a:t>LandingPad</a:t>
            </a:r>
            <a:r>
              <a:rPr kumimoji="0" lang="en-US" altLang="en-US" b="0" i="0" u="none" strike="noStrike" cap="none" normalizeH="0" baseline="0" dirty="0">
                <a:ln>
                  <a:noFill/>
                </a:ln>
                <a:solidFill>
                  <a:schemeClr val="tx1"/>
                </a:solidFill>
                <a:effectLst/>
              </a:rPr>
              <a:t> were encoded using </a:t>
            </a:r>
            <a:r>
              <a:rPr kumimoji="0" lang="en-US" altLang="en-US" b="0" i="0" u="none" strike="noStrike" cap="none" normalizeH="0" baseline="0" dirty="0" err="1">
                <a:ln>
                  <a:noFill/>
                </a:ln>
                <a:solidFill>
                  <a:schemeClr val="tx1"/>
                </a:solidFill>
                <a:effectLst/>
                <a:latin typeface="Arial Unicode MS"/>
              </a:rPr>
              <a:t>pd.get_dummies</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while numerical features like </a:t>
            </a:r>
            <a:r>
              <a:rPr kumimoji="0" lang="en-US" altLang="en-US" b="0" i="0" u="none" strike="noStrike" cap="none" normalizeH="0" baseline="0" dirty="0" err="1">
                <a:ln>
                  <a:noFill/>
                </a:ln>
                <a:solidFill>
                  <a:schemeClr val="tx1"/>
                </a:solidFill>
                <a:effectLst/>
                <a:latin typeface="Arial Unicode MS"/>
              </a:rPr>
              <a:t>PayloadMass</a:t>
            </a:r>
            <a:r>
              <a:rPr kumimoji="0" lang="en-US" altLang="en-US" b="0" i="0" u="none" strike="noStrike" cap="none" normalizeH="0" baseline="0" dirty="0">
                <a:ln>
                  <a:noFill/>
                </a:ln>
                <a:solidFill>
                  <a:schemeClr val="tx1"/>
                </a:solidFill>
                <a:effectLst/>
                <a:latin typeface="Arial Unicode MS"/>
              </a:rPr>
              <a:t>(kg)</a:t>
            </a:r>
            <a:r>
              <a:rPr kumimoji="0" lang="en-US" altLang="en-US" b="0" i="0" u="none" strike="noStrike" cap="none" normalizeH="0" baseline="0" dirty="0">
                <a:ln>
                  <a:noFill/>
                </a:ln>
                <a:solidFill>
                  <a:schemeClr val="tx1"/>
                </a:solidFill>
                <a:effectLst/>
              </a:rPr>
              <a:t> were scaled. The dataset was split into training and testing sets, ensuring no data leakage. Finally, the processed data was used to train machine learning models to predict the success of rocket landings. Git </a:t>
            </a:r>
            <a:r>
              <a:rPr lang="en-US" altLang="en-US" dirty="0"/>
              <a:t>hub link:’ https://labs.cognitiveclass.ai/v2/tools/</a:t>
            </a:r>
            <a:r>
              <a:rPr lang="en-US" altLang="en-US" dirty="0" err="1"/>
              <a:t>jupyterlab?ulid</a:t>
            </a:r>
            <a:r>
              <a:rPr lang="en-US" altLang="en-US"/>
              <a:t>=ulid-d8f550da53a199b98550928754ae733955db18ec’</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V="1">
            <a:off x="770012" y="6176960"/>
            <a:ext cx="9367046" cy="200255"/>
          </a:xfrm>
          <a:prstGeom prst="rect">
            <a:avLst/>
          </a:prstGeom>
        </p:spPr>
        <p:txBody>
          <a:bodyPr lIns="91440" tIns="45720" rIns="91440" bIns="45720" anchor="t"/>
          <a:lstStyle/>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54841552-9041-4820-B972-FEB15DD10808}"/>
              </a:ext>
            </a:extLst>
          </p:cNvPr>
          <p:cNvSpPr>
            <a:spLocks noChangeArrowheads="1"/>
          </p:cNvSpPr>
          <p:nvPr/>
        </p:nvSpPr>
        <p:spPr bwMode="auto">
          <a:xfrm>
            <a:off x="353962" y="1583743"/>
            <a:ext cx="107466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Bar Chart</a:t>
            </a:r>
            <a:r>
              <a:rPr kumimoji="0" lang="en-US" altLang="en-US" sz="2000" b="0" i="0" u="none" strike="noStrike" cap="none" normalizeH="0" baseline="0" dirty="0">
                <a:ln>
                  <a:noFill/>
                </a:ln>
                <a:solidFill>
                  <a:schemeClr val="tx1"/>
                </a:solidFill>
                <a:effectLst/>
                <a:latin typeface="Arial" panose="020B0604020202020204" pitchFamily="34" charset="0"/>
              </a:rPr>
              <a:t> – Used to compare the success rate of launches across different launch sites.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Scatter Plot</a:t>
            </a:r>
            <a:r>
              <a:rPr kumimoji="0" lang="en-US" altLang="en-US" sz="2000" b="0" i="0" u="none" strike="noStrike" cap="none" normalizeH="0" baseline="0" dirty="0">
                <a:ln>
                  <a:noFill/>
                </a:ln>
                <a:solidFill>
                  <a:schemeClr val="tx1"/>
                </a:solidFill>
                <a:effectLst/>
                <a:latin typeface="Arial" panose="020B0604020202020204" pitchFamily="34" charset="0"/>
              </a:rPr>
              <a:t> – Plotted </a:t>
            </a:r>
            <a:r>
              <a:rPr kumimoji="0" lang="en-US" altLang="en-US" sz="2000" b="1" i="0" u="none" strike="noStrike" cap="none" normalizeH="0" baseline="0" dirty="0" err="1">
                <a:ln>
                  <a:noFill/>
                </a:ln>
                <a:solidFill>
                  <a:schemeClr val="tx1"/>
                </a:solidFill>
                <a:effectLst/>
                <a:latin typeface="Arial Unicode MS"/>
              </a:rPr>
              <a:t>FlightNumber</a:t>
            </a:r>
            <a:r>
              <a:rPr kumimoji="0" lang="en-US" altLang="en-US" sz="2000" b="1" i="0" u="none" strike="noStrike" cap="none" normalizeH="0" baseline="0" dirty="0">
                <a:ln>
                  <a:noFill/>
                </a:ln>
                <a:solidFill>
                  <a:schemeClr val="tx1"/>
                </a:solidFill>
                <a:effectLst/>
              </a:rPr>
              <a:t> vs.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0" i="0" u="none" strike="noStrike" cap="none" normalizeH="0" baseline="0" dirty="0">
                <a:ln>
                  <a:noFill/>
                </a:ln>
                <a:solidFill>
                  <a:schemeClr val="tx1"/>
                </a:solidFill>
                <a:effectLst/>
                <a:latin typeface="Arial Unicode MS"/>
              </a:rPr>
              <a:t>(kg)</a:t>
            </a:r>
            <a:r>
              <a:rPr kumimoji="0" lang="en-US" altLang="en-US" sz="2000" b="0" i="0" u="none" strike="noStrike" cap="none" normalizeH="0" baseline="0" dirty="0">
                <a:ln>
                  <a:noFill/>
                </a:ln>
                <a:solidFill>
                  <a:schemeClr val="tx1"/>
                </a:solidFill>
                <a:effectLst/>
              </a:rPr>
              <a:t> to analyze the impact of payload on landing success.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panose="020B0604020202020204" pitchFamily="34" charset="0"/>
              </a:rPr>
              <a:t>Catplot</a:t>
            </a:r>
            <a:r>
              <a:rPr kumimoji="0" lang="en-US" altLang="en-US" sz="2000" b="0" i="0" u="none" strike="noStrike" cap="none" normalizeH="0" baseline="0" dirty="0">
                <a:ln>
                  <a:noFill/>
                </a:ln>
                <a:solidFill>
                  <a:schemeClr val="tx1"/>
                </a:solidFill>
                <a:effectLst/>
                <a:latin typeface="Arial" panose="020B0604020202020204" pitchFamily="34" charset="0"/>
              </a:rPr>
              <a:t> – Displayed </a:t>
            </a:r>
            <a:r>
              <a:rPr kumimoji="0" lang="en-US" altLang="en-US" sz="2000" b="1" i="0" u="none" strike="noStrike" cap="none" normalizeH="0" baseline="0" dirty="0" err="1">
                <a:ln>
                  <a:noFill/>
                </a:ln>
                <a:solidFill>
                  <a:schemeClr val="tx1"/>
                </a:solidFill>
                <a:effectLst/>
                <a:latin typeface="Arial Unicode MS"/>
              </a:rPr>
              <a:t>FlightNumber</a:t>
            </a:r>
            <a:r>
              <a:rPr kumimoji="0" lang="en-US" altLang="en-US" sz="2000" b="1" i="0" u="none" strike="noStrike" cap="none" normalizeH="0" baseline="0" dirty="0">
                <a:ln>
                  <a:noFill/>
                </a:ln>
                <a:solidFill>
                  <a:schemeClr val="tx1"/>
                </a:solidFill>
                <a:effectLst/>
              </a:rPr>
              <a:t> vs. </a:t>
            </a:r>
            <a:r>
              <a:rPr kumimoji="0" lang="en-US" altLang="en-US" sz="2000" b="1" i="0" u="none" strike="noStrike" cap="none" normalizeH="0" baseline="0" dirty="0" err="1">
                <a:ln>
                  <a:noFill/>
                </a:ln>
                <a:solidFill>
                  <a:schemeClr val="tx1"/>
                </a:solidFill>
                <a:effectLst/>
                <a:latin typeface="Arial Unicode MS"/>
              </a:rPr>
              <a:t>LaunchSite</a:t>
            </a:r>
            <a:r>
              <a:rPr kumimoji="0" lang="en-US" altLang="en-US" sz="2000" b="0" i="0" u="none" strike="noStrike" cap="none" normalizeH="0" baseline="0" dirty="0">
                <a:ln>
                  <a:noFill/>
                </a:ln>
                <a:solidFill>
                  <a:schemeClr val="tx1"/>
                </a:solidFill>
                <a:effectLst/>
              </a:rPr>
              <a:t> with hue as </a:t>
            </a:r>
            <a:r>
              <a:rPr kumimoji="0" lang="en-US" altLang="en-US" sz="2000" b="0" i="0" u="none" strike="noStrike" cap="none" normalizeH="0" baseline="0" dirty="0">
                <a:ln>
                  <a:noFill/>
                </a:ln>
                <a:solidFill>
                  <a:schemeClr val="tx1"/>
                </a:solidFill>
                <a:effectLst/>
                <a:latin typeface="Arial Unicode MS"/>
              </a:rPr>
              <a:t>Class</a:t>
            </a:r>
            <a:r>
              <a:rPr kumimoji="0" lang="en-US" altLang="en-US" sz="2000" b="0" i="0" u="none" strike="noStrike" cap="none" normalizeH="0" baseline="0" dirty="0">
                <a:ln>
                  <a:noFill/>
                </a:ln>
                <a:solidFill>
                  <a:schemeClr val="tx1"/>
                </a:solidFill>
                <a:effectLst/>
              </a:rPr>
              <a:t> to visualize the distribution of successful and failed landings.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Pie Chart</a:t>
            </a:r>
            <a:r>
              <a:rPr kumimoji="0" lang="en-US" altLang="en-US" sz="2000" b="0" i="0" u="none" strike="noStrike" cap="none" normalizeH="0" baseline="0" dirty="0">
                <a:ln>
                  <a:noFill/>
                </a:ln>
                <a:solidFill>
                  <a:schemeClr val="tx1"/>
                </a:solidFill>
                <a:effectLst/>
                <a:latin typeface="Arial" panose="020B0604020202020204" pitchFamily="34" charset="0"/>
              </a:rPr>
              <a:t> – Showed the proportion of successful vs. failed launches for an overall success rate analysis.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Box Plot</a:t>
            </a:r>
            <a:r>
              <a:rPr kumimoji="0" lang="en-US" altLang="en-US" sz="2000" b="0" i="0" u="none" strike="noStrike" cap="none" normalizeH="0" baseline="0" dirty="0">
                <a:ln>
                  <a:noFill/>
                </a:ln>
                <a:solidFill>
                  <a:schemeClr val="tx1"/>
                </a:solidFill>
                <a:effectLst/>
                <a:latin typeface="Arial" panose="020B0604020202020204" pitchFamily="34" charset="0"/>
              </a:rPr>
              <a:t> – Used to detect outliers and analyze the distribution of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1" i="0" u="none" strike="noStrike" cap="none" normalizeH="0" baseline="0" dirty="0">
                <a:ln>
                  <a:noFill/>
                </a:ln>
                <a:solidFill>
                  <a:schemeClr val="tx1"/>
                </a:solidFill>
                <a:effectLst/>
                <a:latin typeface="Arial Unicode MS"/>
              </a:rPr>
              <a:t>(kg)</a:t>
            </a:r>
            <a:r>
              <a:rPr kumimoji="0" lang="en-US" altLang="en-US" sz="2000" b="1"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across different orbits.</a:t>
            </a:r>
          </a:p>
          <a:p>
            <a:pPr lvl="0" eaLnBrk="0" fontAlgn="base" hangingPunct="0">
              <a:spcBef>
                <a:spcPct val="0"/>
              </a:spcBef>
              <a:spcAft>
                <a:spcPct val="0"/>
              </a:spcAft>
              <a:buFontTx/>
              <a:buChar char="•"/>
            </a:pPr>
            <a:r>
              <a:rPr lang="en-US" altLang="en-US" sz="2000" b="1" dirty="0">
                <a:latin typeface="Arial" panose="020B0604020202020204" pitchFamily="34" charset="0"/>
              </a:rPr>
              <a:t>GITHUB LINK</a:t>
            </a:r>
            <a:r>
              <a:rPr lang="en-US" altLang="en-US" sz="2000" dirty="0">
                <a:latin typeface="Arial" panose="020B0604020202020204" pitchFamily="34" charset="0"/>
              </a:rPr>
              <a:t>:” https://labs.cognitiveclass.ai/v2/tools/</a:t>
            </a:r>
            <a:r>
              <a:rPr lang="en-US" altLang="en-US" sz="2000" dirty="0" err="1">
                <a:latin typeface="Arial" panose="020B0604020202020204" pitchFamily="34" charset="0"/>
              </a:rPr>
              <a:t>jupyterlab?ulid</a:t>
            </a:r>
            <a:r>
              <a:rPr lang="en-US" altLang="en-US" sz="2000" dirty="0">
                <a:latin typeface="Arial" panose="020B0604020202020204" pitchFamily="34" charset="0"/>
              </a:rPr>
              <a:t>=ulid-3950bf2f61f89c02c297b52a2ef57061beb5053d”</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619772" cy="4351338"/>
          </a:xfrm>
          <a:prstGeom prst="rect">
            <a:avLst/>
          </a:prstGeom>
        </p:spPr>
        <p:txBody>
          <a:bodyPr>
            <a:normAutofit/>
          </a:bodyPr>
          <a:lstStyle/>
          <a:p>
            <a:r>
              <a:rPr lang="en-GB" sz="2400" b="1" dirty="0"/>
              <a:t>Folium Map Objects and Their Purpose</a:t>
            </a:r>
          </a:p>
          <a:p>
            <a:r>
              <a:rPr lang="en-GB" sz="2400" b="1" dirty="0"/>
              <a:t>Markers</a:t>
            </a:r>
            <a:r>
              <a:rPr lang="en-GB" sz="2400" dirty="0"/>
              <a:t> – Placed at each SpaceX launch site to pinpoint their exact locations.</a:t>
            </a:r>
          </a:p>
          <a:p>
            <a:r>
              <a:rPr lang="en-GB" sz="2400" b="1" dirty="0"/>
              <a:t>Circles</a:t>
            </a:r>
            <a:r>
              <a:rPr lang="en-GB" sz="2400" dirty="0"/>
              <a:t> – Added around launch sites to highlight their geographical areas.</a:t>
            </a:r>
          </a:p>
          <a:p>
            <a:r>
              <a:rPr lang="en-GB" sz="2400" b="1" dirty="0"/>
              <a:t>Lines (Polylines)</a:t>
            </a:r>
            <a:r>
              <a:rPr lang="en-GB" sz="2400" dirty="0"/>
              <a:t> – Drawn to show distances between launch sites and key locations (e.g., headquarters or landing zones).</a:t>
            </a:r>
          </a:p>
          <a:p>
            <a:r>
              <a:rPr lang="en-GB" sz="2400" b="1" dirty="0"/>
              <a:t>Popups</a:t>
            </a:r>
            <a:r>
              <a:rPr lang="en-GB" sz="2400" dirty="0"/>
              <a:t> – Included additional details about each launch site when clicked.</a:t>
            </a:r>
          </a:p>
          <a:p>
            <a:r>
              <a:rPr lang="en-GB" sz="2400" dirty="0"/>
              <a:t>These objects were added to provide an </a:t>
            </a:r>
            <a:r>
              <a:rPr lang="en-GB" sz="2400" b="1" dirty="0"/>
              <a:t>interactive visualization</a:t>
            </a:r>
            <a:r>
              <a:rPr lang="en-GB" sz="2400" dirty="0"/>
              <a:t> of SpaceX launch sites, helping to </a:t>
            </a:r>
            <a:r>
              <a:rPr lang="en-GB" sz="2400" dirty="0" err="1"/>
              <a:t>analyze</a:t>
            </a:r>
            <a:r>
              <a:rPr lang="en-GB" sz="2400" dirty="0"/>
              <a:t> their locations and surroundings effectively.</a:t>
            </a:r>
          </a:p>
          <a:p>
            <a:r>
              <a:rPr lang="en-US" dirty="0"/>
              <a:t>GITHUB LINK-” </a:t>
            </a:r>
            <a:r>
              <a:rPr lang="en-US" sz="1800" dirty="0"/>
              <a:t>https://labs.cognitiveclass.ai/v2/tools/</a:t>
            </a:r>
            <a:r>
              <a:rPr lang="en-US" sz="1800" dirty="0" err="1"/>
              <a:t>jupyterlab?ulid</a:t>
            </a:r>
            <a:r>
              <a:rPr lang="en-US" sz="1800" dirty="0"/>
              <a:t>=ulidd8f550da53a199b98550928754ae733955db18ec”</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8" name="Rectangle 4">
            <a:extLst>
              <a:ext uri="{FF2B5EF4-FFF2-40B4-BE49-F238E27FC236}">
                <a16:creationId xmlns:a16="http://schemas.microsoft.com/office/drawing/2014/main" id="{9534D5F2-C712-44B7-8260-C583CC9DD3DC}"/>
              </a:ext>
            </a:extLst>
          </p:cNvPr>
          <p:cNvSpPr>
            <a:spLocks noGrp="1" noChangeArrowheads="1"/>
          </p:cNvSpPr>
          <p:nvPr>
            <p:ph idx="4294967295"/>
          </p:nvPr>
        </p:nvSpPr>
        <p:spPr bwMode="auto">
          <a:xfrm>
            <a:off x="1505846" y="1478082"/>
            <a:ext cx="9180307"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Bar Chart</a:t>
            </a:r>
            <a:r>
              <a:rPr kumimoji="0" lang="en-US" altLang="en-US" sz="2400" b="0" i="0" u="none" strike="noStrike" cap="none" normalizeH="0" baseline="0" dirty="0">
                <a:ln>
                  <a:noFill/>
                </a:ln>
                <a:solidFill>
                  <a:schemeClr val="tx1"/>
                </a:solidFill>
                <a:effectLst/>
                <a:latin typeface="Arial" panose="020B0604020202020204" pitchFamily="34" charset="0"/>
              </a:rPr>
              <a:t> – Displays the success count of launches for each launch site to compare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Scatter Plot</a:t>
            </a:r>
            <a:r>
              <a:rPr kumimoji="0" lang="en-US" altLang="en-US" sz="2400" b="0" i="0" u="none" strike="noStrike" cap="none" normalizeH="0" baseline="0" dirty="0">
                <a:ln>
                  <a:noFill/>
                </a:ln>
                <a:solidFill>
                  <a:schemeClr val="tx1"/>
                </a:solidFill>
                <a:effectLst/>
                <a:latin typeface="Arial" panose="020B0604020202020204" pitchFamily="34" charset="0"/>
              </a:rPr>
              <a:t> – Shows the relationship between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1" i="0" u="none" strike="noStrike" cap="none" normalizeH="0" baseline="0" dirty="0">
                <a:ln>
                  <a:noFill/>
                </a:ln>
                <a:solidFill>
                  <a:schemeClr val="tx1"/>
                </a:solidFill>
                <a:effectLst/>
                <a:latin typeface="Arial Unicode MS"/>
              </a:rPr>
              <a:t>(kg)</a:t>
            </a:r>
            <a:r>
              <a:rPr kumimoji="0" lang="en-US" altLang="en-US" sz="2000" b="1" i="0" u="none" strike="noStrike" cap="none" normalizeH="0" baseline="0" dirty="0">
                <a:ln>
                  <a:noFill/>
                </a:ln>
                <a:solidFill>
                  <a:schemeClr val="tx1"/>
                </a:solidFill>
                <a:effectLst/>
              </a:rPr>
              <a:t> and success rate</a:t>
            </a:r>
            <a:r>
              <a:rPr kumimoji="0" lang="en-US" altLang="en-US" sz="2400" b="1"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rPr>
              <a:t>helping to analyze the impact of payload size.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Pie Chart</a:t>
            </a:r>
            <a:r>
              <a:rPr kumimoji="0" lang="en-US" altLang="en-US" sz="2400" b="0" i="0" u="none" strike="noStrike" cap="none" normalizeH="0" baseline="0" dirty="0">
                <a:ln>
                  <a:noFill/>
                </a:ln>
                <a:solidFill>
                  <a:schemeClr val="tx1"/>
                </a:solidFill>
                <a:effectLst/>
                <a:latin typeface="Arial" panose="020B0604020202020204" pitchFamily="34" charset="0"/>
              </a:rPr>
              <a:t> – Visualizes the proportion of successful vs. failed landings for overall mission success analysis.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Line Chart</a:t>
            </a:r>
            <a:r>
              <a:rPr kumimoji="0" lang="en-US" altLang="en-US" sz="2400" b="0" i="0" u="none" strike="noStrike" cap="none" normalizeH="0" baseline="0" dirty="0">
                <a:ln>
                  <a:noFill/>
                </a:ln>
                <a:solidFill>
                  <a:schemeClr val="tx1"/>
                </a:solidFill>
                <a:effectLst/>
                <a:latin typeface="Arial" panose="020B0604020202020204" pitchFamily="34" charset="0"/>
              </a:rPr>
              <a:t> – Represents trends in launch success over time.</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1">
            <a:extLst>
              <a:ext uri="{FF2B5EF4-FFF2-40B4-BE49-F238E27FC236}">
                <a16:creationId xmlns:a16="http://schemas.microsoft.com/office/drawing/2014/main" id="{3047DEFD-B123-4009-8AB8-A0B19959D653}"/>
              </a:ext>
            </a:extLst>
          </p:cNvPr>
          <p:cNvSpPr>
            <a:spLocks noGrp="1" noChangeArrowheads="1"/>
          </p:cNvSpPr>
          <p:nvPr>
            <p:ph idx="4294967295"/>
          </p:nvPr>
        </p:nvSpPr>
        <p:spPr bwMode="auto">
          <a:xfrm>
            <a:off x="411075" y="1918145"/>
            <a:ext cx="613230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Preprocessing</a:t>
            </a:r>
            <a:r>
              <a:rPr kumimoji="0" lang="en-US" altLang="en-US" sz="2000" b="0" i="0" u="none" strike="noStrike" cap="none" normalizeH="0" baseline="0" dirty="0">
                <a:ln>
                  <a:noFill/>
                </a:ln>
                <a:solidFill>
                  <a:schemeClr val="tx1"/>
                </a:solidFill>
                <a:effectLst/>
                <a:latin typeface="Arial" panose="020B0604020202020204" pitchFamily="34" charset="0"/>
              </a:rPr>
              <a:t> – Cleaned missing values, encoded categorical variables (</a:t>
            </a:r>
            <a:r>
              <a:rPr kumimoji="0" lang="en-US" altLang="en-US" sz="2000" b="0" i="0" u="none" strike="noStrike" cap="none" normalizeH="0" baseline="0" dirty="0">
                <a:ln>
                  <a:noFill/>
                </a:ln>
                <a:solidFill>
                  <a:schemeClr val="tx1"/>
                </a:solidFill>
                <a:effectLst/>
                <a:latin typeface="Arial Unicode MS"/>
              </a:rPr>
              <a:t>Orbit</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latin typeface="Arial Unicode MS"/>
              </a:rPr>
              <a:t>LaunchSite</a:t>
            </a:r>
            <a:r>
              <a:rPr kumimoji="0" lang="en-US" altLang="en-US" sz="2000" b="0" i="0" u="none" strike="noStrike" cap="none" normalizeH="0" baseline="0" dirty="0">
                <a:ln>
                  <a:noFill/>
                </a:ln>
                <a:solidFill>
                  <a:schemeClr val="tx1"/>
                </a:solidFill>
                <a:effectLst/>
              </a:rPr>
              <a:t>), and scaled numerical features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1" i="0" u="none" strike="noStrike" cap="none" normalizeH="0" baseline="0" dirty="0">
                <a:ln>
                  <a:noFill/>
                </a:ln>
                <a:solidFill>
                  <a:schemeClr val="tx1"/>
                </a:solidFill>
                <a:effectLst/>
                <a:latin typeface="Arial Unicode MS"/>
              </a:rPr>
              <a:t>(kg</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Model Selection</a:t>
            </a:r>
            <a:r>
              <a:rPr kumimoji="0" lang="en-US" altLang="en-US" sz="2000" b="0" i="0" u="none" strike="noStrike" cap="none" normalizeH="0" baseline="0" dirty="0">
                <a:ln>
                  <a:noFill/>
                </a:ln>
                <a:solidFill>
                  <a:schemeClr val="tx1"/>
                </a:solidFill>
                <a:effectLst/>
                <a:latin typeface="Arial" panose="020B0604020202020204" pitchFamily="34" charset="0"/>
              </a:rPr>
              <a:t> – Tested multiple classification models, including </a:t>
            </a:r>
            <a:r>
              <a:rPr kumimoji="0" lang="en-US" altLang="en-US" sz="2000" b="1" i="0" u="none" strike="noStrike" cap="none" normalizeH="0" baseline="0" dirty="0">
                <a:ln>
                  <a:noFill/>
                </a:ln>
                <a:solidFill>
                  <a:schemeClr val="tx1"/>
                </a:solidFill>
                <a:effectLst/>
                <a:latin typeface="Arial" panose="020B0604020202020204" pitchFamily="34" charset="0"/>
              </a:rPr>
              <a:t>Logistic Regression, Support Vector Machine (SVM), Decision Tree, and Random Forest</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Evaluation</a:t>
            </a:r>
            <a:r>
              <a:rPr kumimoji="0" lang="en-US" altLang="en-US" sz="2000" b="0" i="0" u="none" strike="noStrike" cap="none" normalizeH="0" baseline="0" dirty="0">
                <a:ln>
                  <a:noFill/>
                </a:ln>
                <a:solidFill>
                  <a:schemeClr val="tx1"/>
                </a:solidFill>
                <a:effectLst/>
                <a:latin typeface="Arial" panose="020B0604020202020204" pitchFamily="34" charset="0"/>
              </a:rPr>
              <a:t> – Used accuracy, precision, recall, and F1-score to compare model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Hyperparameter Tuning</a:t>
            </a:r>
            <a:r>
              <a:rPr kumimoji="0" lang="en-US" altLang="en-US" sz="2000" b="0" i="0" u="none" strike="noStrike" cap="none" normalizeH="0" baseline="0" dirty="0">
                <a:ln>
                  <a:noFill/>
                </a:ln>
                <a:solidFill>
                  <a:schemeClr val="tx1"/>
                </a:solidFill>
                <a:effectLst/>
                <a:latin typeface="Arial" panose="020B0604020202020204" pitchFamily="34" charset="0"/>
              </a:rPr>
              <a:t> – Applied </a:t>
            </a:r>
            <a:r>
              <a:rPr kumimoji="0" lang="en-US" altLang="en-US" sz="2000" b="1" i="0" u="none" strike="noStrike" cap="none" normalizeH="0" baseline="0" dirty="0" err="1">
                <a:ln>
                  <a:noFill/>
                </a:ln>
                <a:solidFill>
                  <a:schemeClr val="tx1"/>
                </a:solidFill>
                <a:effectLst/>
                <a:latin typeface="Arial" panose="020B0604020202020204" pitchFamily="34" charset="0"/>
              </a:rPr>
              <a:t>GridSearchCV</a:t>
            </a:r>
            <a:r>
              <a:rPr kumimoji="0" lang="en-US" altLang="en-US" sz="2000" b="0" i="0" u="none" strike="noStrike" cap="none" normalizeH="0" baseline="0" dirty="0">
                <a:ln>
                  <a:noFill/>
                </a:ln>
                <a:solidFill>
                  <a:schemeClr val="tx1"/>
                </a:solidFill>
                <a:effectLst/>
                <a:latin typeface="Arial" panose="020B0604020202020204" pitchFamily="34" charset="0"/>
              </a:rPr>
              <a:t> and </a:t>
            </a:r>
            <a:r>
              <a:rPr kumimoji="0" lang="en-US" altLang="en-US" sz="2000" b="1" i="0" u="none" strike="noStrike" cap="none" normalizeH="0" baseline="0" dirty="0" err="1">
                <a:ln>
                  <a:noFill/>
                </a:ln>
                <a:solidFill>
                  <a:schemeClr val="tx1"/>
                </a:solidFill>
                <a:effectLst/>
                <a:latin typeface="Arial" panose="020B0604020202020204" pitchFamily="34" charset="0"/>
              </a:rPr>
              <a:t>RandomizedSearchCV</a:t>
            </a:r>
            <a:r>
              <a:rPr kumimoji="0" lang="en-US" altLang="en-US" sz="2000" b="0" i="0" u="none" strike="noStrike" cap="none" normalizeH="0" baseline="0" dirty="0">
                <a:ln>
                  <a:noFill/>
                </a:ln>
                <a:solidFill>
                  <a:schemeClr val="tx1"/>
                </a:solidFill>
                <a:effectLst/>
                <a:latin typeface="Arial" panose="020B0604020202020204" pitchFamily="34" charset="0"/>
              </a:rPr>
              <a:t> to optimize parameters for better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Best Model Selection</a:t>
            </a:r>
            <a:r>
              <a:rPr kumimoji="0" lang="en-US" altLang="en-US" sz="2000" b="0" i="0" u="none" strike="noStrike" cap="none" normalizeH="0" baseline="0" dirty="0">
                <a:ln>
                  <a:noFill/>
                </a:ln>
                <a:solidFill>
                  <a:schemeClr val="tx1"/>
                </a:solidFill>
                <a:effectLst/>
                <a:latin typeface="Arial" panose="020B0604020202020204" pitchFamily="34" charset="0"/>
              </a:rPr>
              <a:t> – Found that </a:t>
            </a:r>
            <a:r>
              <a:rPr kumimoji="0" lang="en-US" altLang="en-US" sz="2000" b="1" i="0" u="none" strike="noStrike" cap="none" normalizeH="0" baseline="0" dirty="0">
                <a:ln>
                  <a:noFill/>
                </a:ln>
                <a:solidFill>
                  <a:schemeClr val="tx1"/>
                </a:solidFill>
                <a:effectLst/>
                <a:latin typeface="Arial" panose="020B0604020202020204" pitchFamily="34" charset="0"/>
              </a:rPr>
              <a:t>SVM with an RBF kernel</a:t>
            </a:r>
            <a:r>
              <a:rPr kumimoji="0" lang="en-US" altLang="en-US" sz="2000" b="0" i="0" u="none" strike="noStrike" cap="none" normalizeH="0" baseline="0" dirty="0">
                <a:ln>
                  <a:noFill/>
                </a:ln>
                <a:solidFill>
                  <a:schemeClr val="tx1"/>
                </a:solidFill>
                <a:effectLst/>
                <a:latin typeface="Arial" panose="020B0604020202020204" pitchFamily="34" charset="0"/>
              </a:rPr>
              <a:t> performed best on the validation dataset</a:t>
            </a:r>
          </a:p>
        </p:txBody>
      </p:sp>
      <p:graphicFrame>
        <p:nvGraphicFramePr>
          <p:cNvPr id="6" name="Diagram 5">
            <a:extLst>
              <a:ext uri="{FF2B5EF4-FFF2-40B4-BE49-F238E27FC236}">
                <a16:creationId xmlns:a16="http://schemas.microsoft.com/office/drawing/2014/main" id="{1871694D-35BD-4551-AFD9-453A8E343353}"/>
              </a:ext>
            </a:extLst>
          </p:cNvPr>
          <p:cNvGraphicFramePr/>
          <p:nvPr>
            <p:extLst>
              <p:ext uri="{D42A27DB-BD31-4B8C-83A1-F6EECF244321}">
                <p14:modId xmlns:p14="http://schemas.microsoft.com/office/powerpoint/2010/main" val="861697301"/>
              </p:ext>
            </p:extLst>
          </p:nvPr>
        </p:nvGraphicFramePr>
        <p:xfrm>
          <a:off x="7235145" y="2300748"/>
          <a:ext cx="4545780" cy="3901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9BF87C4-2588-4CD4-856B-D3FB572A8649}"/>
              </a:ext>
            </a:extLst>
          </p:cNvPr>
          <p:cNvPicPr>
            <a:picLocks noChangeAspect="1"/>
          </p:cNvPicPr>
          <p:nvPr/>
        </p:nvPicPr>
        <p:blipFill>
          <a:blip r:embed="rId3"/>
          <a:stretch>
            <a:fillRect/>
          </a:stretch>
        </p:blipFill>
        <p:spPr>
          <a:xfrm>
            <a:off x="0" y="2057400"/>
            <a:ext cx="12192000" cy="33352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CAD456E-FDFA-49E2-B215-5CED209B82D9}"/>
              </a:ext>
            </a:extLst>
          </p:cNvPr>
          <p:cNvPicPr>
            <a:picLocks noChangeAspect="1"/>
          </p:cNvPicPr>
          <p:nvPr/>
        </p:nvPicPr>
        <p:blipFill>
          <a:blip r:embed="rId3"/>
          <a:stretch>
            <a:fillRect/>
          </a:stretch>
        </p:blipFill>
        <p:spPr>
          <a:xfrm>
            <a:off x="0" y="1724695"/>
            <a:ext cx="12192000"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74346" y="3220130"/>
            <a:ext cx="3932238" cy="89958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4A7FDE9-22D3-41BD-A097-ECC0B6A5F31C}"/>
              </a:ext>
            </a:extLst>
          </p:cNvPr>
          <p:cNvPicPr>
            <a:picLocks noChangeAspect="1"/>
          </p:cNvPicPr>
          <p:nvPr/>
        </p:nvPicPr>
        <p:blipFill>
          <a:blip r:embed="rId3"/>
          <a:stretch>
            <a:fillRect/>
          </a:stretch>
        </p:blipFill>
        <p:spPr>
          <a:xfrm>
            <a:off x="0" y="2298645"/>
            <a:ext cx="12192000" cy="22607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64978" y="3254477"/>
            <a:ext cx="4342764" cy="288981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9905EE4-5C1E-4FD3-A43F-1838E4059E00}"/>
              </a:ext>
            </a:extLst>
          </p:cNvPr>
          <p:cNvPicPr>
            <a:picLocks noChangeAspect="1"/>
          </p:cNvPicPr>
          <p:nvPr/>
        </p:nvPicPr>
        <p:blipFill>
          <a:blip r:embed="rId3"/>
          <a:stretch>
            <a:fillRect/>
          </a:stretch>
        </p:blipFill>
        <p:spPr>
          <a:xfrm>
            <a:off x="0" y="2297512"/>
            <a:ext cx="12192000" cy="22629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 VAFB SLC 4E , KSC LC 39A,</a:t>
            </a:r>
            <a:r>
              <a:rPr lang="en-IN" sz="2400" dirty="0"/>
              <a:t> CCAFS LC-13, Boca Chica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df['</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'].unique()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N" sz="2400" dirty="0"/>
              <a:t>CCAFS LC-13 , CCAFS SLC-40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549446.3470588236</a:t>
            </a:r>
          </a:p>
          <a:p>
            <a:pPr>
              <a:lnSpc>
                <a:spcPct val="100000"/>
              </a:lnSpc>
              <a:spcBef>
                <a:spcPts val="1400"/>
              </a:spcBef>
            </a:pPr>
            <a:r>
              <a:rPr lang="en-US" sz="2200" dirty="0">
                <a:solidFill>
                  <a:schemeClr val="accent3">
                    <a:lumMod val="25000"/>
                  </a:schemeClr>
                </a:solidFill>
                <a:latin typeface="Abadi" panose="020B0604020104020204" pitchFamily="34" charset="0"/>
              </a:rPr>
              <a:t>df['</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6104.95941</a:t>
            </a:r>
          </a:p>
          <a:p>
            <a:pPr>
              <a:lnSpc>
                <a:spcPct val="100000"/>
              </a:lnSpc>
              <a:spcBef>
                <a:spcPts val="1400"/>
              </a:spcBef>
            </a:pPr>
            <a:r>
              <a:rPr lang="en-US" sz="2200" dirty="0">
                <a:solidFill>
                  <a:schemeClr val="accent3">
                    <a:lumMod val="25000"/>
                  </a:schemeClr>
                </a:solidFill>
                <a:latin typeface="Abadi" panose="020B0604020104020204" pitchFamily="34" charset="0"/>
              </a:rPr>
              <a:t>df['</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'].mean()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IN" dirty="0"/>
              <a:t>December 21,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93125" y="1838632"/>
            <a:ext cx="5590030" cy="44807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220000"/>
              </a:lnSpc>
              <a:spcBef>
                <a:spcPts val="1400"/>
              </a:spcBef>
              <a:buNone/>
            </a:pPr>
            <a:r>
              <a:rPr lang="en-US" sz="2200" dirty="0">
                <a:solidFill>
                  <a:schemeClr val="accent3">
                    <a:lumMod val="25000"/>
                  </a:schemeClr>
                </a:solidFill>
                <a:latin typeface="Abadi" panose="020B0604020104020204" pitchFamily="34" charset="0"/>
              </a:rPr>
              <a:t>Questions to be answered : </a:t>
            </a:r>
          </a:p>
          <a:p>
            <a:pPr marL="514350" indent="-514350" algn="just">
              <a:lnSpc>
                <a:spcPct val="12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What Data is needed for this prediction?</a:t>
            </a:r>
          </a:p>
          <a:p>
            <a:pPr marL="514350" indent="-514350" algn="just">
              <a:lnSpc>
                <a:spcPct val="12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Where will the data will be collected from?</a:t>
            </a:r>
          </a:p>
          <a:p>
            <a:pPr marL="514350" indent="-514350" algn="just">
              <a:lnSpc>
                <a:spcPct val="12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What features are required for the prediction?</a:t>
            </a:r>
          </a:p>
          <a:p>
            <a:pPr marL="514350" indent="-514350" algn="just">
              <a:lnSpc>
                <a:spcPct val="120000"/>
              </a:lnSpc>
              <a:spcBef>
                <a:spcPts val="1400"/>
              </a:spcBef>
              <a:buFont typeface="+mj-lt"/>
              <a:buAutoNum type="romanUcPeriod"/>
            </a:pPr>
            <a:r>
              <a:rPr lang="en-GB" sz="2400" dirty="0">
                <a:solidFill>
                  <a:schemeClr val="tx1"/>
                </a:solidFill>
              </a:rPr>
              <a:t>Which algorithms are best suited for this problem?</a:t>
            </a:r>
          </a:p>
          <a:p>
            <a:pPr marL="514350" indent="-514350" algn="just">
              <a:lnSpc>
                <a:spcPct val="120000"/>
              </a:lnSpc>
              <a:spcBef>
                <a:spcPts val="1400"/>
              </a:spcBef>
              <a:buFont typeface="+mj-lt"/>
              <a:buAutoNum type="romanUcPeriod"/>
            </a:pPr>
            <a:r>
              <a:rPr lang="en-GB" sz="2400" dirty="0">
                <a:solidFill>
                  <a:schemeClr val="tx1"/>
                </a:solidFill>
              </a:rPr>
              <a:t>What evaluation metric should I use?</a:t>
            </a:r>
          </a:p>
          <a:p>
            <a:pPr marL="514350" indent="-514350" algn="just">
              <a:lnSpc>
                <a:spcPct val="120000"/>
              </a:lnSpc>
              <a:spcBef>
                <a:spcPts val="1400"/>
              </a:spcBef>
              <a:buFont typeface="+mj-lt"/>
              <a:buAutoNum type="romanUcPeriod"/>
            </a:pPr>
            <a:r>
              <a:rPr lang="en-IN" sz="2400" dirty="0">
                <a:solidFill>
                  <a:schemeClr val="tx1"/>
                </a:solidFill>
              </a:rPr>
              <a:t>How will I handle overfitting or underfitting?</a:t>
            </a:r>
          </a:p>
          <a:p>
            <a:pPr marL="514350" indent="-514350" algn="just">
              <a:lnSpc>
                <a:spcPct val="120000"/>
              </a:lnSpc>
              <a:spcBef>
                <a:spcPts val="1400"/>
              </a:spcBef>
              <a:buFont typeface="+mj-lt"/>
              <a:buAutoNum type="romanUcPeriod"/>
            </a:pPr>
            <a:r>
              <a:rPr lang="en-GB" sz="2400" dirty="0">
                <a:solidFill>
                  <a:schemeClr val="tx1"/>
                </a:solidFill>
              </a:rPr>
              <a:t>How often should the model be updated?</a:t>
            </a:r>
            <a:endParaRPr lang="en-US" sz="2200" dirty="0">
              <a:solidFill>
                <a:schemeClr val="tx1"/>
              </a:solidFill>
              <a:latin typeface="Abadi" panose="020B0604020104020204" pitchFamily="34" charset="0"/>
            </a:endParaRPr>
          </a:p>
        </p:txBody>
      </p:sp>
      <p:sp>
        <p:nvSpPr>
          <p:cNvPr id="2" name="Rectangle 1">
            <a:extLst>
              <a:ext uri="{FF2B5EF4-FFF2-40B4-BE49-F238E27FC236}">
                <a16:creationId xmlns:a16="http://schemas.microsoft.com/office/drawing/2014/main" id="{A32AE921-D4E8-4E66-95B1-E1AC03AEF0AB}"/>
              </a:ext>
            </a:extLst>
          </p:cNvPr>
          <p:cNvSpPr/>
          <p:nvPr/>
        </p:nvSpPr>
        <p:spPr>
          <a:xfrm>
            <a:off x="1288026" y="2894668"/>
            <a:ext cx="4188542" cy="1785104"/>
          </a:xfrm>
          <a:prstGeom prst="rect">
            <a:avLst/>
          </a:prstGeom>
        </p:spPr>
        <p:txBody>
          <a:bodyPr wrap="square">
            <a:spAutoFit/>
          </a:bodyPr>
          <a:lstStyle/>
          <a:p>
            <a:pPr lvl="0" algn="just">
              <a:spcBef>
                <a:spcPts val="1400"/>
              </a:spcBef>
            </a:pPr>
            <a:r>
              <a:rPr lang="en-US" sz="2200" dirty="0">
                <a:solidFill>
                  <a:srgbClr val="A5A5A5">
                    <a:lumMod val="25000"/>
                  </a:srgbClr>
                </a:solidFill>
                <a:latin typeface="Abadi" panose="020B0604020104020204" pitchFamily="34" charset="0"/>
              </a:rPr>
              <a:t>This project is about SpaceX rocket landing prediction. This will be predicting the answer of : Will this SpaceX rocket land successfully or not?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form "https://cf-courses-data.s3.us.cloud-object-storage.appdomain.cloud/IBM-DS0321EN-SkillsNetwork/datasets/dataset_part_2.csv"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encoded and refined by dropping the unwanted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The data was collected from the </a:t>
            </a:r>
            <a:r>
              <a:rPr lang="en-US" b="1" dirty="0"/>
              <a:t>IBM</a:t>
            </a:r>
            <a:r>
              <a:rPr lang="en-US" dirty="0"/>
              <a:t> database about the rocket launches of </a:t>
            </a:r>
            <a:r>
              <a:rPr lang="en-US" b="1" dirty="0"/>
              <a:t>SPACEX.</a:t>
            </a:r>
            <a:r>
              <a:rPr lang="en-US" dirty="0"/>
              <a:t> It is a </a:t>
            </a:r>
            <a:r>
              <a:rPr lang="en-US" b="1" dirty="0"/>
              <a:t>JSON file format </a:t>
            </a:r>
            <a:r>
              <a:rPr lang="en-US" dirty="0"/>
              <a:t>which is then converted into data frame by </a:t>
            </a:r>
            <a:r>
              <a:rPr lang="en-US" b="1" dirty="0"/>
              <a:t>pandas</a:t>
            </a:r>
            <a:r>
              <a:rPr lang="en-US" dirty="0"/>
              <a:t>. </a:t>
            </a:r>
            <a:endParaRPr lang="en-US" b="1" dirty="0"/>
          </a:p>
          <a:p>
            <a:pPr marL="0" indent="0">
              <a:buNone/>
            </a:pPr>
            <a:endParaRPr lang="en-US" b="1"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9B8FC53-C4E6-42F7-9236-C8989D7D71F6}"/>
              </a:ext>
            </a:extLst>
          </p:cNvPr>
          <p:cNvGraphicFramePr/>
          <p:nvPr>
            <p:extLst>
              <p:ext uri="{D42A27DB-BD31-4B8C-83A1-F6EECF244321}">
                <p14:modId xmlns:p14="http://schemas.microsoft.com/office/powerpoint/2010/main" val="3169520579"/>
              </p:ext>
            </p:extLst>
          </p:nvPr>
        </p:nvGraphicFramePr>
        <p:xfrm>
          <a:off x="2031999" y="3087329"/>
          <a:ext cx="7898581" cy="30510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DDC257F-D5FA-4FDE-AED1-41A4FF066B90}"/>
              </a:ext>
            </a:extLst>
          </p:cNvPr>
          <p:cNvGraphicFramePr/>
          <p:nvPr>
            <p:extLst>
              <p:ext uri="{D42A27DB-BD31-4B8C-83A1-F6EECF244321}">
                <p14:modId xmlns:p14="http://schemas.microsoft.com/office/powerpoint/2010/main" val="351776587"/>
              </p:ext>
            </p:extLst>
          </p:nvPr>
        </p:nvGraphicFramePr>
        <p:xfrm>
          <a:off x="5910262" y="1792288"/>
          <a:ext cx="5461000" cy="4225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4839292" cy="193413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Web Scraped from :- “https://en.wikipedia.org/w/</a:t>
            </a:r>
            <a:r>
              <a:rPr lang="en-US" sz="2200" dirty="0" err="1">
                <a:solidFill>
                  <a:schemeClr val="accent3">
                    <a:lumMod val="25000"/>
                  </a:schemeClr>
                </a:solidFill>
                <a:latin typeface="Abadi" panose="020B0604020104020204" pitchFamily="34" charset="0"/>
              </a:rPr>
              <a:t>index.php?title</a:t>
            </a:r>
            <a:r>
              <a:rPr lang="en-US" sz="2200" dirty="0">
                <a:solidFill>
                  <a:schemeClr val="accent3">
                    <a:lumMod val="25000"/>
                  </a:schemeClr>
                </a:solidFill>
                <a:latin typeface="Abadi" panose="020B0604020104020204" pitchFamily="34" charset="0"/>
              </a:rPr>
              <a:t>=List_of_Falcon_9_and_Falcon_Heavy_launches&amp;oldid=1027686922”</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A9717544-BF3B-4433-8353-FE97E77AFBF4}"/>
              </a:ext>
            </a:extLst>
          </p:cNvPr>
          <p:cNvGraphicFramePr/>
          <p:nvPr>
            <p:extLst>
              <p:ext uri="{D42A27DB-BD31-4B8C-83A1-F6EECF244321}">
                <p14:modId xmlns:p14="http://schemas.microsoft.com/office/powerpoint/2010/main" val="1508799453"/>
              </p:ext>
            </p:extLst>
          </p:nvPr>
        </p:nvGraphicFramePr>
        <p:xfrm>
          <a:off x="5910262" y="2094270"/>
          <a:ext cx="5461000" cy="3348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www.w3.org/XML/1998/namespac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f80a141d-92ca-4d3d-9308-f7e7b1d44ce8"/>
    <ds:schemaRef ds:uri="155be751-a274-42e8-93fb-f39d3b9bccc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169</TotalTime>
  <Words>1584</Words>
  <Application>Microsoft Office PowerPoint</Application>
  <PresentationFormat>Widescreen</PresentationFormat>
  <Paragraphs>228</Paragraphs>
  <Slides>44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Abadi</vt:lpstr>
      <vt:lpstr>Arial</vt:lpstr>
      <vt:lpstr>Arial Unicode MS</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pranav lenin</cp:lastModifiedBy>
  <cp:revision>208</cp:revision>
  <dcterms:created xsi:type="dcterms:W3CDTF">2021-04-29T18:58:34Z</dcterms:created>
  <dcterms:modified xsi:type="dcterms:W3CDTF">2025-03-31T10:28:32Z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